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78" r:id="rId6"/>
    <p:sldId id="280" r:id="rId7"/>
    <p:sldId id="277" r:id="rId8"/>
    <p:sldId id="293" r:id="rId9"/>
    <p:sldId id="294" r:id="rId10"/>
    <p:sldId id="285" r:id="rId11"/>
    <p:sldId id="289" r:id="rId12"/>
    <p:sldId id="296" r:id="rId13"/>
    <p:sldId id="297" r:id="rId14"/>
    <p:sldId id="279" r:id="rId15"/>
    <p:sldId id="298" r:id="rId16"/>
    <p:sldId id="299" r:id="rId17"/>
    <p:sldId id="300" r:id="rId18"/>
    <p:sldId id="301" r:id="rId19"/>
    <p:sldId id="302" r:id="rId20"/>
    <p:sldId id="303" r:id="rId21"/>
    <p:sldId id="292" r:id="rId22"/>
    <p:sldId id="264" r:id="rId23"/>
  </p:sldIdLst>
  <p:sldSz cx="9144000" cy="6858000" type="screen4x3"/>
  <p:notesSz cx="6858000" cy="9144000"/>
  <p:embeddedFontLst>
    <p:embeddedFont>
      <p:font typeface="Twinkl SemiBold" charset="0"/>
      <p:bold r:id="rId24"/>
    </p:embeddedFont>
    <p:embeddedFont>
      <p:font typeface="Tuffy" panose="020B0603060100000000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  <p:embeddedFont>
      <p:font typeface="Sassoon Infant Rg" panose="02000503030000020003" charset="0"/>
      <p:regular r:id="rId31"/>
      <p:bold r:id="rId32"/>
    </p:embeddedFont>
    <p:embeddedFont>
      <p:font typeface="Sassoon Infant Md" panose="02000603050000020003" charset="0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77D"/>
    <a:srgbClr val="A973AF"/>
    <a:srgbClr val="FFE864"/>
    <a:srgbClr val="2DB7BC"/>
    <a:srgbClr val="975025"/>
    <a:srgbClr val="FFF2B8"/>
    <a:srgbClr val="F46464"/>
    <a:srgbClr val="C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433" autoAdjust="0"/>
  </p:normalViewPr>
  <p:slideViewPr>
    <p:cSldViewPr snapToGrid="0" showGuides="1">
      <p:cViewPr varScale="1">
        <p:scale>
          <a:sx n="95" d="100"/>
          <a:sy n="95" d="100"/>
        </p:scale>
        <p:origin x="1118" y="6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9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3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39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4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02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1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0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Addition and Subtraction | Addition and Subtraction Strategies | Lesson 2 of 8: Nimble Nines</a:t>
            </a:r>
          </a:p>
        </p:txBody>
      </p:sp>
      <p:sp>
        <p:nvSpPr>
          <p:cNvPr id="13319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33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755650" y="1395413"/>
            <a:ext cx="7632700" cy="561975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Choose a colour and complete each calculation.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3213" y="2092325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24 + 9 =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9663" y="696913"/>
            <a:ext cx="18446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Practise</a:t>
            </a:r>
            <a:endParaRPr lang="en-GB" sz="4000" dirty="0">
              <a:latin typeface="+mj-lt"/>
            </a:endParaRPr>
          </a:p>
        </p:txBody>
      </p:sp>
      <p:pic>
        <p:nvPicPr>
          <p:cNvPr id="21509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08275" y="2092325"/>
            <a:ext cx="544513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33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1150" y="2825750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34 + 9 =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6213" y="2825750"/>
            <a:ext cx="544512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9088" y="3559175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44 + 9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5738" y="3559175"/>
            <a:ext cx="544512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53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8613" y="4292600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54 + 9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3675" y="4292600"/>
            <a:ext cx="544513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67138" y="2092325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22 + 9 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2200" y="2092325"/>
            <a:ext cx="54610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31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6663" y="2825750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23 + 9 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11725" y="2825750"/>
            <a:ext cx="544513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32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84600" y="3559175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24 + 9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19663" y="3559175"/>
            <a:ext cx="544512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33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92538" y="4292600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25 + 9 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29188" y="4292600"/>
            <a:ext cx="544512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34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62650" y="2092325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9 + 9 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97713" y="2092325"/>
            <a:ext cx="544512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18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70588" y="2825750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18 + 9 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05650" y="2825750"/>
            <a:ext cx="544513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27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80113" y="3559175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27 + 9 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5175" y="3559175"/>
            <a:ext cx="544513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36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88050" y="4292600"/>
            <a:ext cx="1073150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36 + 9 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23113" y="4292600"/>
            <a:ext cx="544512" cy="568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45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89088" y="5026025"/>
            <a:ext cx="1073150" cy="569913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64 + 9 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25738" y="5026025"/>
            <a:ext cx="544512" cy="569913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rgbClr val="78477D"/>
                </a:solidFill>
              </a:rPr>
              <a:t>73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84600" y="5026025"/>
            <a:ext cx="1073150" cy="56991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26 + 9 =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19663" y="5026025"/>
            <a:ext cx="544512" cy="56991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35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0113" y="5026025"/>
            <a:ext cx="1073150" cy="5699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45 + 9 =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15175" y="5026025"/>
            <a:ext cx="544513" cy="5699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accent6"/>
                </a:solidFill>
              </a:rPr>
              <a:t>54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9788" y="5707063"/>
            <a:ext cx="492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What did you notice? Why does this happen?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7" grpId="0" animBg="1"/>
      <p:bldP spid="39" grpId="0" animBg="1"/>
      <p:bldP spid="4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2088" y="715963"/>
            <a:ext cx="3679825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Subtracting Ten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Ones</a:t>
            </a:r>
          </a:p>
        </p:txBody>
      </p: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755650" y="2119313"/>
            <a:ext cx="7632700" cy="3048000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90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21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167313"/>
            <a:ext cx="7632700" cy="84137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850" y="3887788"/>
            <a:ext cx="1123950" cy="12128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18200" y="3887788"/>
            <a:ext cx="1123950" cy="12128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5650" y="1468438"/>
            <a:ext cx="7632700" cy="4635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40 – 10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348288"/>
            <a:ext cx="7632700" cy="771525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happened to the tens column? What happened to the ones column? Why did this happen?</a:t>
            </a:r>
          </a:p>
        </p:txBody>
      </p:sp>
      <p:pic>
        <p:nvPicPr>
          <p:cNvPr id="2253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581275"/>
            <a:ext cx="1635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581275"/>
            <a:ext cx="1635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81275"/>
            <a:ext cx="1619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581275"/>
            <a:ext cx="1619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101850" y="3886200"/>
            <a:ext cx="1123950" cy="12128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2544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59965 -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3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9375" y="715963"/>
            <a:ext cx="3905250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Subtracting Nine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Ones</a:t>
            </a:r>
          </a:p>
        </p:txBody>
      </p:sp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755650" y="2119313"/>
            <a:ext cx="7632700" cy="3114675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90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21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233988"/>
            <a:ext cx="7632700" cy="8572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85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356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356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44913"/>
            <a:ext cx="195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755650" y="1468438"/>
            <a:ext cx="7632700" cy="4635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45 – 9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399088"/>
            <a:ext cx="7632700" cy="68103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happened in the tens column? What happened in the ones column? Why did this happen?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5025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516313"/>
            <a:ext cx="1952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606675"/>
            <a:ext cx="1952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921375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82613" y="1044575"/>
            <a:ext cx="1606550" cy="1257300"/>
          </a:xfrm>
          <a:prstGeom prst="wedgeRoundRectCallout">
            <a:avLst>
              <a:gd name="adj1" fmla="val 35800"/>
              <a:gd name="adj2" fmla="val 697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need to subtract 9 so first I subtract 10.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837363" y="1584325"/>
            <a:ext cx="1724025" cy="1519238"/>
          </a:xfrm>
          <a:prstGeom prst="wedgeRoundRectCallout">
            <a:avLst>
              <a:gd name="adj1" fmla="val -34787"/>
              <a:gd name="adj2" fmla="val 6242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taken away 1 too many so now I need to add one back on.</a:t>
            </a:r>
          </a:p>
        </p:txBody>
      </p:sp>
      <p:pic>
        <p:nvPicPr>
          <p:cNvPr id="2357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579688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289300"/>
            <a:ext cx="1952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062288"/>
            <a:ext cx="195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833688"/>
            <a:ext cx="1952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9375" y="715963"/>
            <a:ext cx="3905250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Subtracting Nine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Ones</a:t>
            </a:r>
          </a:p>
        </p:txBody>
      </p: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755650" y="2119313"/>
            <a:ext cx="7632700" cy="3114675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90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21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233988"/>
            <a:ext cx="7632700" cy="8572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85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458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581275"/>
            <a:ext cx="1793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2581275"/>
            <a:ext cx="1793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4587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44913"/>
            <a:ext cx="195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755650" y="1468438"/>
            <a:ext cx="7632700" cy="4635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74 – 9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399088"/>
            <a:ext cx="7632700" cy="68103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happened in the tens column? What happened in the ones column? Why did this happen?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185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516313"/>
            <a:ext cx="1952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801938"/>
            <a:ext cx="1952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82613" y="1044575"/>
            <a:ext cx="1606550" cy="1257300"/>
          </a:xfrm>
          <a:prstGeom prst="wedgeRoundRectCallout">
            <a:avLst>
              <a:gd name="adj1" fmla="val 35800"/>
              <a:gd name="adj2" fmla="val 697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need to subtract 9 so first I subtract 10.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837363" y="1584325"/>
            <a:ext cx="1724025" cy="1519238"/>
          </a:xfrm>
          <a:prstGeom prst="wedgeRoundRectCallout">
            <a:avLst>
              <a:gd name="adj1" fmla="val -34787"/>
              <a:gd name="adj2" fmla="val 6242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taken away 1 too many so now I need to add one back on.</a:t>
            </a:r>
          </a:p>
        </p:txBody>
      </p:sp>
      <p:pic>
        <p:nvPicPr>
          <p:cNvPr id="2459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579688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289300"/>
            <a:ext cx="1952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062288"/>
            <a:ext cx="195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579688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630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2663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11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26637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20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651375"/>
            <a:ext cx="1219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3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4.81481E-6 C -0.0007 -0.00394 -0.00191 -0.00741 -0.00191 -0.01135 C -0.00278 -0.04028 -0.00226 -0.06945 -0.00295 -0.09861 C -0.00295 -0.09931 -0.00434 -0.10857 -0.00469 -0.10973 C -0.00712 -0.1176 -0.00712 -0.11621 -0.01042 -0.12223 C -0.01667 -0.13426 -0.01129 -0.12593 -0.02066 -0.13843 C -0.02413 -0.14306 -0.02222 -0.14167 -0.02622 -0.14329 C -0.02691 -0.14468 -0.02726 -0.14607 -0.02813 -0.14723 C -0.0342 -0.15533 -0.02726 -0.1426 -0.03472 -0.15348 C -0.04115 -0.16297 -0.04097 -0.16667 -0.04688 -0.17824 L -0.04861 -0.18195 C -0.04896 -0.18449 -0.04913 -0.18704 -0.04965 -0.18959 C -0.04983 -0.19074 -0.05052 -0.1919 -0.05052 -0.19329 C -0.05261 -0.26343 -0.04844 -0.23357 -0.05243 -0.26042 C -0.05278 -0.26783 -0.05278 -0.2757 -0.05434 -0.28287 C -0.05486 -0.28542 -0.05556 -0.28797 -0.05625 -0.29051 L -0.05712 -0.29422 C -0.05955 -0.31366 -0.05625 -0.28936 -0.0599 -0.30903 C -0.06024 -0.31088 -0.06042 -0.3125 -0.06076 -0.31412 C -0.06597 -0.33449 -0.05972 -0.30787 -0.06458 -0.32523 C -0.06511 -0.32686 -0.06493 -0.32871 -0.06545 -0.33033 C -0.06701 -0.3338 -0.06945 -0.33681 -0.07118 -0.34028 C -0.0717 -0.34144 -0.07222 -0.34283 -0.07292 -0.34398 C -0.075 -0.34699 -0.07813 -0.34908 -0.07951 -0.35278 C -0.08212 -0.35949 -0.08021 -0.35648 -0.08507 -0.36135 C -0.08837 -0.36783 -0.08542 -0.36343 -0.09167 -0.3676 C -0.09375 -0.36898 -0.09653 -0.37246 -0.09826 -0.37385 C -0.09948 -0.375 -0.10087 -0.37547 -0.10191 -0.37639 C -0.1033 -0.37755 -0.10451 -0.37894 -0.10573 -0.3801 C -0.1066 -0.38102 -0.10764 -0.38172 -0.10851 -0.38264 C -0.10938 -0.38426 -0.11042 -0.38588 -0.11129 -0.3875 C -0.11441 -0.39352 -0.11458 -0.39584 -0.12066 -0.40139 C -0.12517 -0.40533 -0.12674 -0.40602 -0.13004 -0.41505 C -0.13125 -0.41829 -0.13212 -0.42199 -0.13368 -0.425 C -0.13663 -0.4301 -0.13906 -0.43403 -0.14115 -0.44005 C -0.14184 -0.44167 -0.14236 -0.44329 -0.14306 -0.44491 C -0.14392 -0.44676 -0.14497 -0.44815 -0.14583 -0.45 C -0.14688 -0.45186 -0.14774 -0.45417 -0.14879 -0.45625 C -0.14931 -0.45949 -0.14948 -0.46297 -0.15052 -0.46621 C -0.15122 -0.46783 -0.15191 -0.46945 -0.15243 -0.47107 C -0.1533 -0.47431 -0.15313 -0.47686 -0.15434 -0.47986 C -0.15486 -0.48125 -0.15556 -0.48241 -0.15625 -0.48357 C -0.15868 -0.49329 -0.15712 -0.48889 -0.16094 -0.49723 C -0.1625 -0.50648 -0.16076 -0.49815 -0.16372 -0.50718 C -0.16406 -0.50834 -0.16406 -0.50973 -0.16458 -0.51088 C -0.16632 -0.51528 -0.16858 -0.51898 -0.17014 -0.52338 C -0.17309 -0.53125 -0.17083 -0.52593 -0.17483 -0.53334 C -0.17552 -0.53473 -0.17604 -0.53611 -0.17674 -0.53704 C -0.17847 -0.53982 -0.18073 -0.5419 -0.18229 -0.54468 C -0.1967 -0.56736 -0.1809 -0.54607 -0.18976 -0.55579 C -0.1908 -0.55695 -0.19149 -0.55857 -0.19271 -0.55949 C -0.1941 -0.56065 -0.19583 -0.56111 -0.19722 -0.56204 C -0.19826 -0.56273 -0.19913 -0.56389 -0.20017 -0.56459 C -0.20191 -0.56598 -0.20382 -0.5669 -0.20573 -0.56829 C -0.20729 -0.56945 -0.20868 -0.57084 -0.21042 -0.57199 C -0.2125 -0.57338 -0.21493 -0.57408 -0.21701 -0.5757 C -0.22622 -0.58311 -0.21736 -0.5794 -0.22535 -0.58195 C -0.22622 -0.58287 -0.23056 -0.58727 -0.23195 -0.5882 C -0.23333 -0.58912 -0.23507 -0.58959 -0.23663 -0.59074 C -0.23785 -0.59167 -0.23906 -0.59329 -0.24028 -0.59445 C -0.24479 -0.59861 -0.24636 -0.59885 -0.25156 -0.60556 L -0.25903 -0.61551 C -0.26059 -0.6176 -0.2625 -0.61945 -0.26372 -0.62176 C -0.26424 -0.62315 -0.26511 -0.62431 -0.26563 -0.6257 C -0.26597 -0.62686 -0.2658 -0.62824 -0.26649 -0.6294 C -0.26754 -0.63102 -0.26892 -0.63172 -0.27014 -0.63311 L -0.27396 -0.64306 C -0.27465 -0.64468 -0.275 -0.64653 -0.27587 -0.64792 C -0.27639 -0.64931 -0.27726 -0.65047 -0.27761 -0.65186 C -0.27813 -0.65301 -0.27813 -0.65417 -0.27865 -0.65533 C -0.27934 -0.65672 -0.28038 -0.65787 -0.28142 -0.65903 C -0.2849 -0.6625 -0.28542 -0.6625 -0.28889 -0.66389 C -0.29184 -0.6669 -0.29288 -0.66852 -0.29636 -0.67014 C -0.29757 -0.67084 -0.29896 -0.67107 -0.30017 -0.67153 C -0.30313 -0.67408 -0.30417 -0.67523 -0.30764 -0.67778 C -0.30886 -0.67871 -0.31007 -0.67963 -0.31129 -0.6801 C -0.31372 -0.68125 -0.31649 -0.68125 -0.31875 -0.68264 C -0.32396 -0.68611 -0.32118 -0.68473 -0.32726 -0.68635 C -0.32847 -0.68727 -0.32969 -0.68843 -0.3309 -0.68889 C -0.33281 -0.68959 -0.3349 -0.68912 -0.33663 -0.69005 C -0.33872 -0.69121 -0.34028 -0.69352 -0.34219 -0.69514 L -0.34774 -0.70023 C -0.34879 -0.70093 -0.34983 -0.70139 -0.35052 -0.70255 C -0.3566 -0.7125 -0.35851 -0.71459 -0.36267 -0.725 C -0.36441 -0.72917 -0.3658 -0.73334 -0.36736 -0.7375 C -0.37031 -0.74514 -0.37396 -0.75209 -0.37656 -0.75996 C -0.38038 -0.77107 -0.3809 -0.77361 -0.38594 -0.78496 C -0.38767 -0.78866 -0.38976 -0.79213 -0.39149 -0.79607 C -0.39479 -0.80301 -0.39653 -0.81135 -0.40087 -0.81713 C -0.40278 -0.81968 -0.40399 -0.82361 -0.40642 -0.82477 C -0.41285 -0.82755 -0.40833 -0.82593 -0.42049 -0.82732 C -0.42361 -0.82801 -0.42691 -0.82848 -0.42986 -0.82963 C -0.43542 -0.83195 -0.43941 -0.8382 -0.44479 -0.84098 C -0.45365 -0.84537 -0.44497 -0.83982 -0.45052 -0.84352 " pathEditMode="relative" ptsTypes="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2.59259E-6 C 0.00018 -0.01204 0.00035 -0.02407 0.00087 -0.03611 C 0.00105 -0.03866 0.00157 -0.04097 0.00174 -0.04352 C 0.00226 -0.04884 0.00209 -0.0544 0.00278 -0.05972 C 0.00365 -0.06736 0.00643 -0.08218 0.00643 -0.08218 C 0.00851 -0.10833 0.00608 -0.08125 0.00921 -0.10579 C 0.00955 -0.10764 0.0106 -0.12199 0.01112 -0.12454 C 0.01146 -0.12662 0.0125 -0.12847 0.01303 -0.13079 C 0.01337 -0.13264 0.01355 -0.13495 0.01389 -0.13704 C 0.01441 -0.13912 0.01528 -0.14097 0.0158 -0.14329 C 0.01737 -0.14931 0.01719 -0.15046 0.01962 -0.15556 C 0.01997 -0.15671 0.02483 -0.16644 0.02605 -0.16806 C 0.02726 -0.16968 0.02865 -0.17037 0.02987 -0.17176 C 0.03282 -0.17546 0.03542 -0.1794 0.0382 -0.1831 C 0.03941 -0.18472 0.04063 -0.18657 0.04202 -0.18796 C 0.04358 -0.18981 0.04532 -0.1912 0.04671 -0.19306 C 0.0474 -0.19398 0.04775 -0.1956 0.04844 -0.19676 C 0.05139 -0.20116 0.05348 -0.20301 0.05695 -0.20671 C 0.05851 -0.21319 0.05695 -0.20856 0.06164 -0.21551 C 0.0632 -0.21782 0.06476 -0.22037 0.06632 -0.22292 C 0.07205 -0.24213 0.06424 -0.21875 0.07101 -0.23287 C 0.07188 -0.23472 0.07205 -0.23704 0.07275 -0.23912 C 0.07344 -0.24074 0.07414 -0.24236 0.07466 -0.24421 C 0.07587 -0.24769 0.07587 -0.25 0.07657 -0.25417 C 0.07691 -0.25579 0.07709 -0.25741 0.07744 -0.25903 C 0.07778 -0.26042 0.07813 -0.26157 0.07848 -0.26273 C 0.07882 -0.26481 0.079 -0.2669 0.07935 -0.26898 C 0.07969 -0.2706 0.08004 -0.27245 0.08021 -0.27407 C 0.08056 -0.28681 0.08073 -0.29977 0.08125 -0.31273 C 0.08125 -0.31389 0.08195 -0.31505 0.08212 -0.31644 C 0.08264 -0.31968 0.08247 -0.32315 0.08316 -0.32639 C 0.08351 -0.32847 0.08438 -0.33056 0.0849 -0.33264 C 0.08542 -0.33426 0.08542 -0.33588 0.08594 -0.3375 C 0.08664 -0.34028 0.08785 -0.34259 0.08872 -0.34514 C 0.08941 -0.34745 0.08941 -0.35023 0.09063 -0.35255 C 0.09601 -0.36319 0.08959 -0.34977 0.09341 -0.35995 C 0.09393 -0.36134 0.09462 -0.3625 0.09532 -0.36366 C 0.09653 -0.3669 0.09757 -0.3706 0.09896 -0.37361 C 0.10087 -0.37778 0.10244 -0.38241 0.10452 -0.38611 C 0.10556 -0.38773 0.1066 -0.38935 0.10747 -0.3912 C 0.10816 -0.39306 0.10851 -0.39537 0.10921 -0.39745 C 0.1099 -0.39907 0.1106 -0.40069 0.11112 -0.40231 C 0.11216 -0.40602 0.11268 -0.40995 0.11389 -0.41366 C 0.11459 -0.41528 0.11528 -0.4169 0.1158 -0.41852 C 0.11806 -0.42569 0.11494 -0.41898 0.11858 -0.42616 C 0.11893 -0.42731 0.1191 -0.4287 0.11962 -0.42986 C 0.12431 -0.44236 0.11841 -0.42315 0.12327 -0.43843 C 0.12362 -0.43981 0.12379 -0.44097 0.12414 -0.44236 C 0.12466 -0.44352 0.12553 -0.44468 0.12605 -0.44606 C 0.12865 -0.45301 0.12431 -0.44745 0.13073 -0.45602 C 0.13316 -0.45926 0.13629 -0.46227 0.13924 -0.46458 C 0.14063 -0.46597 0.14237 -0.4669 0.14393 -0.46852 C 0.14671 -0.47106 0.14948 -0.47431 0.15226 -0.47708 C 0.15348 -0.47847 0.15469 -0.47963 0.15591 -0.48079 C 0.15695 -0.48171 0.15799 -0.48241 0.15886 -0.48333 C 0.16112 -0.48611 0.16285 -0.48981 0.16528 -0.49213 C 0.16806 -0.49444 0.1698 -0.4956 0.17188 -0.49954 C 0.17223 -0.5 0.17674 -0.51065 0.17744 -0.51319 C 0.17987 -0.52199 0.17865 -0.52014 0.18021 -0.52708 C 0.18091 -0.5294 0.1816 -0.53194 0.18212 -0.53449 C 0.18247 -0.53773 0.18299 -0.54444 0.18403 -0.54815 C 0.18455 -0.55 0.18525 -0.55139 0.18594 -0.55324 C 0.18924 -0.57523 0.18403 -0.54306 0.18872 -0.56551 C 0.18924 -0.56806 0.18889 -0.57083 0.18959 -0.57315 C 0.1915 -0.57917 0.19393 -0.58472 0.19619 -0.59051 C 0.1974 -0.59375 0.19827 -0.59745 0.19983 -0.60046 C 0.20625 -0.61204 0.21094 -0.61968 0.2158 -0.63287 C 0.21841 -0.63981 0.22101 -0.64676 0.2224 -0.65417 C 0.22362 -0.66042 0.22257 -0.65764 0.22518 -0.66273 C 0.22657 -0.67014 0.22518 -0.66597 0.22882 -0.67269 C 0.23039 -0.67546 0.23091 -0.67801 0.23351 -0.67894 C 0.2356 -0.67986 0.23785 -0.67986 0.24011 -0.68032 C 0.24167 -0.68056 0.24323 -0.68102 0.2448 -0.68148 C 0.24671 -0.68194 0.24844 -0.68241 0.25035 -0.68264 C 0.25191 -0.68356 0.25348 -0.68426 0.25504 -0.68519 C 0.25608 -0.68588 0.25678 -0.68727 0.25782 -0.68773 C 0.25938 -0.68843 0.26094 -0.68866 0.2625 -0.68889 C 0.29011 -0.71204 0.26928 -0.69352 0.28212 -0.70648 C 0.28646 -0.71065 0.29011 -0.71319 0.29341 -0.71898 C 0.30261 -0.73495 0.29271 -0.72014 0.29896 -0.73495 C 0.30122 -0.74005 0.30469 -0.74421 0.30643 -0.74977 C 0.30747 -0.75278 0.30816 -0.75579 0.30921 -0.75856 C 0.31077 -0.76227 0.3125 -0.76597 0.31389 -0.76968 C 0.31476 -0.77222 0.31494 -0.77477 0.3158 -0.77731 C 0.31789 -0.7831 0.32014 -0.78889 0.3224 -0.79468 C 0.32362 -0.79792 0.32466 -0.80139 0.32605 -0.80463 C 0.32865 -0.81042 0.33125 -0.8162 0.33351 -0.82199 C 0.33403 -0.82315 0.33421 -0.82454 0.33455 -0.82593 C 0.33542 -0.8287 0.33629 -0.83171 0.33733 -0.83449 C 0.3382 -0.83704 0.33907 -0.83958 0.34011 -0.8419 C 0.34237 -0.84745 0.34619 -0.85463 0.34844 -0.85949 C 0.34914 -0.86065 0.34966 -0.86204 0.35035 -0.86319 C 0.35105 -0.86435 0.35539 -0.87176 0.35695 -0.87315 C 0.35903 -0.87477 0.36146 -0.87523 0.36355 -0.87685 C 0.36511 -0.87824 0.3665 -0.88056 0.36806 -0.88194 C 0.36962 -0.8831 0.37136 -0.88333 0.37275 -0.88449 C 0.38698 -0.89491 0.36476 -0.88102 0.38125 -0.8919 C 0.3908 -0.89815 0.38108 -0.88889 0.39532 -0.90069 C 0.40487 -0.90856 0.38525 -0.90093 0.40643 -0.91296 L 0.41303 -0.91667 C 0.41389 -0.91852 0.41476 -0.92014 0.4158 -0.92176 C 0.41667 -0.92315 0.41789 -0.92407 0.41858 -0.92546 C 0.41962 -0.92755 0.42049 -0.92963 0.42136 -0.93171 C 0.42205 -0.93333 0.42188 -0.93634 0.42327 -0.93681 C 0.43004 -0.93819 0.43698 -0.93681 0.44393 -0.93681 " pathEditMode="relative" ptsTypes="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65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27663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14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27661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21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887788"/>
            <a:ext cx="15795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678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28687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26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28685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35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651375"/>
            <a:ext cx="1219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4.81481E-6 C -0.0007 -0.00394 -0.00191 -0.00741 -0.00191 -0.01135 C -0.00278 -0.04028 -0.00226 -0.06945 -0.00295 -0.09861 C -0.00295 -0.09931 -0.00434 -0.10857 -0.00469 -0.10973 C -0.00712 -0.1176 -0.00712 -0.11621 -0.01042 -0.12223 C -0.01667 -0.13426 -0.01129 -0.12593 -0.02066 -0.13843 C -0.02413 -0.14306 -0.02222 -0.14167 -0.02622 -0.14329 C -0.02691 -0.14468 -0.02726 -0.14607 -0.02813 -0.14723 C -0.0342 -0.15533 -0.02726 -0.1426 -0.03472 -0.15348 C -0.04115 -0.16297 -0.04097 -0.16667 -0.04688 -0.17824 L -0.04861 -0.18195 C -0.04896 -0.18449 -0.04913 -0.18704 -0.04965 -0.18959 C -0.04983 -0.19074 -0.05052 -0.1919 -0.05052 -0.19329 C -0.05261 -0.26343 -0.04844 -0.23357 -0.05243 -0.26042 C -0.05278 -0.26783 -0.05278 -0.2757 -0.05434 -0.28287 C -0.05486 -0.28542 -0.05556 -0.28797 -0.05625 -0.29051 L -0.05712 -0.29422 C -0.05955 -0.31366 -0.05625 -0.28936 -0.0599 -0.30903 C -0.06024 -0.31088 -0.06042 -0.3125 -0.06076 -0.31412 C -0.06597 -0.33449 -0.05972 -0.30787 -0.06458 -0.32523 C -0.06511 -0.32686 -0.06493 -0.32871 -0.06545 -0.33033 C -0.06701 -0.3338 -0.06945 -0.33681 -0.07118 -0.34028 C -0.0717 -0.34144 -0.07222 -0.34283 -0.07292 -0.34398 C -0.075 -0.34699 -0.07813 -0.34908 -0.07951 -0.35278 C -0.08212 -0.35949 -0.08021 -0.35648 -0.08507 -0.36135 C -0.08837 -0.36783 -0.08542 -0.36343 -0.09167 -0.3676 C -0.09375 -0.36898 -0.09653 -0.37246 -0.09826 -0.37385 C -0.09948 -0.375 -0.10087 -0.37547 -0.10191 -0.37639 C -0.1033 -0.37755 -0.10451 -0.37894 -0.10573 -0.3801 C -0.1066 -0.38102 -0.10764 -0.38172 -0.10851 -0.38264 C -0.10938 -0.38426 -0.11042 -0.38588 -0.11129 -0.3875 C -0.11441 -0.39352 -0.11458 -0.39584 -0.12066 -0.40139 C -0.12517 -0.40533 -0.12674 -0.40602 -0.13004 -0.41505 C -0.13125 -0.41829 -0.13212 -0.42199 -0.13368 -0.425 C -0.13663 -0.4301 -0.13906 -0.43403 -0.14115 -0.44005 C -0.14184 -0.44167 -0.14236 -0.44329 -0.14306 -0.44491 C -0.14392 -0.44676 -0.14497 -0.44815 -0.14583 -0.45 C -0.14688 -0.45186 -0.14774 -0.45417 -0.14879 -0.45625 C -0.14931 -0.45949 -0.14948 -0.46297 -0.15052 -0.46621 C -0.15122 -0.46783 -0.15191 -0.46945 -0.15243 -0.47107 C -0.1533 -0.47431 -0.15313 -0.47686 -0.15434 -0.47986 C -0.15486 -0.48125 -0.15556 -0.48241 -0.15625 -0.48357 C -0.15868 -0.49329 -0.15712 -0.48889 -0.16094 -0.49723 C -0.1625 -0.50648 -0.16076 -0.49815 -0.16372 -0.50718 C -0.16406 -0.50834 -0.16406 -0.50973 -0.16458 -0.51088 C -0.16632 -0.51528 -0.16858 -0.51898 -0.17014 -0.52338 C -0.17309 -0.53125 -0.17083 -0.52593 -0.17483 -0.53334 C -0.17552 -0.53473 -0.17604 -0.53611 -0.17674 -0.53704 C -0.17847 -0.53982 -0.18073 -0.5419 -0.18229 -0.54468 C -0.1967 -0.56736 -0.1809 -0.54607 -0.18976 -0.55579 C -0.1908 -0.55695 -0.19149 -0.55857 -0.19271 -0.55949 C -0.1941 -0.56065 -0.19583 -0.56111 -0.19722 -0.56204 C -0.19826 -0.56273 -0.19913 -0.56389 -0.20017 -0.56459 C -0.20191 -0.56598 -0.20382 -0.5669 -0.20573 -0.56829 C -0.20729 -0.56945 -0.20868 -0.57084 -0.21042 -0.57199 C -0.2125 -0.57338 -0.21493 -0.57408 -0.21701 -0.5757 C -0.22622 -0.58311 -0.21736 -0.5794 -0.22535 -0.58195 C -0.22622 -0.58287 -0.23056 -0.58727 -0.23195 -0.5882 C -0.23333 -0.58912 -0.23507 -0.58959 -0.23663 -0.59074 C -0.23785 -0.59167 -0.23906 -0.59329 -0.24028 -0.59445 C -0.24479 -0.59861 -0.24636 -0.59885 -0.25156 -0.60556 L -0.25903 -0.61551 C -0.26059 -0.6176 -0.2625 -0.61945 -0.26372 -0.62176 C -0.26424 -0.62315 -0.26511 -0.62431 -0.26563 -0.6257 C -0.26597 -0.62686 -0.2658 -0.62824 -0.26649 -0.6294 C -0.26754 -0.63102 -0.26892 -0.63172 -0.27014 -0.63311 L -0.27396 -0.64306 C -0.27465 -0.64468 -0.275 -0.64653 -0.27587 -0.64792 C -0.27639 -0.64931 -0.27726 -0.65047 -0.27761 -0.65186 C -0.27813 -0.65301 -0.27813 -0.65417 -0.27865 -0.65533 C -0.27934 -0.65672 -0.28038 -0.65787 -0.28142 -0.65903 C -0.2849 -0.6625 -0.28542 -0.6625 -0.28889 -0.66389 C -0.29184 -0.6669 -0.29288 -0.66852 -0.29636 -0.67014 C -0.29757 -0.67084 -0.29896 -0.67107 -0.30017 -0.67153 C -0.30313 -0.67408 -0.30417 -0.67523 -0.30764 -0.67778 C -0.30886 -0.67871 -0.31007 -0.67963 -0.31129 -0.6801 C -0.31372 -0.68125 -0.31649 -0.68125 -0.31875 -0.68264 C -0.32396 -0.68611 -0.32118 -0.68473 -0.32726 -0.68635 C -0.32847 -0.68727 -0.32969 -0.68843 -0.3309 -0.68889 C -0.33281 -0.68959 -0.3349 -0.68912 -0.33663 -0.69005 C -0.33872 -0.69121 -0.34028 -0.69352 -0.34219 -0.69514 L -0.34774 -0.70023 C -0.34879 -0.70093 -0.34983 -0.70139 -0.35052 -0.70255 C -0.3566 -0.7125 -0.35851 -0.71459 -0.36267 -0.725 C -0.36441 -0.72917 -0.3658 -0.73334 -0.36736 -0.7375 C -0.37031 -0.74514 -0.37396 -0.75209 -0.37656 -0.75996 C -0.38038 -0.77107 -0.3809 -0.77361 -0.38594 -0.78496 C -0.38767 -0.78866 -0.38976 -0.79213 -0.39149 -0.79607 C -0.39479 -0.80301 -0.39653 -0.81135 -0.40087 -0.81713 C -0.40278 -0.81968 -0.40399 -0.82361 -0.40642 -0.82477 C -0.41285 -0.82755 -0.40833 -0.82593 -0.42049 -0.82732 C -0.42361 -0.82801 -0.42691 -0.82848 -0.42986 -0.82963 C -0.43542 -0.83195 -0.43941 -0.8382 -0.44479 -0.84098 C -0.45365 -0.84537 -0.44497 -0.83982 -0.45052 -0.84352 " pathEditMode="relative" ptsTypes="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2.59259E-6 C 0.00018 -0.01204 0.00035 -0.02407 0.00087 -0.03611 C 0.00105 -0.03866 0.00157 -0.04097 0.00174 -0.04352 C 0.00226 -0.04884 0.00209 -0.0544 0.00278 -0.05972 C 0.00365 -0.06736 0.00643 -0.08218 0.00643 -0.08218 C 0.00851 -0.10833 0.00608 -0.08125 0.00921 -0.10579 C 0.00955 -0.10764 0.0106 -0.12199 0.01112 -0.12454 C 0.01146 -0.12662 0.0125 -0.12847 0.01303 -0.13079 C 0.01337 -0.13264 0.01355 -0.13495 0.01389 -0.13704 C 0.01441 -0.13912 0.01528 -0.14097 0.0158 -0.14329 C 0.01737 -0.14931 0.01719 -0.15046 0.01962 -0.15556 C 0.01997 -0.15671 0.02483 -0.16644 0.02605 -0.16806 C 0.02726 -0.16968 0.02865 -0.17037 0.02987 -0.17176 C 0.03282 -0.17546 0.03542 -0.1794 0.0382 -0.1831 C 0.03941 -0.18472 0.04063 -0.18657 0.04202 -0.18796 C 0.04358 -0.18981 0.04532 -0.1912 0.04671 -0.19306 C 0.0474 -0.19398 0.04775 -0.1956 0.04844 -0.19676 C 0.05139 -0.20116 0.05348 -0.20301 0.05695 -0.20671 C 0.05851 -0.21319 0.05695 -0.20856 0.06164 -0.21551 C 0.0632 -0.21782 0.06476 -0.22037 0.06632 -0.22292 C 0.07205 -0.24213 0.06424 -0.21875 0.07101 -0.23287 C 0.07188 -0.23472 0.07205 -0.23704 0.07275 -0.23912 C 0.07344 -0.24074 0.07414 -0.24236 0.07466 -0.24421 C 0.07587 -0.24769 0.07587 -0.25 0.07657 -0.25417 C 0.07691 -0.25579 0.07709 -0.25741 0.07744 -0.25903 C 0.07778 -0.26042 0.07813 -0.26157 0.07848 -0.26273 C 0.07882 -0.26481 0.079 -0.2669 0.07935 -0.26898 C 0.07969 -0.2706 0.08004 -0.27245 0.08021 -0.27407 C 0.08056 -0.28681 0.08073 -0.29977 0.08125 -0.31273 C 0.08125 -0.31389 0.08195 -0.31505 0.08212 -0.31644 C 0.08264 -0.31968 0.08247 -0.32315 0.08316 -0.32639 C 0.08351 -0.32847 0.08438 -0.33056 0.0849 -0.33264 C 0.08542 -0.33426 0.08542 -0.33588 0.08594 -0.3375 C 0.08664 -0.34028 0.08785 -0.34259 0.08872 -0.34514 C 0.08941 -0.34745 0.08941 -0.35023 0.09063 -0.35255 C 0.09601 -0.36319 0.08959 -0.34977 0.09341 -0.35995 C 0.09393 -0.36134 0.09462 -0.3625 0.09532 -0.36366 C 0.09653 -0.3669 0.09757 -0.3706 0.09896 -0.37361 C 0.10087 -0.37778 0.10244 -0.38241 0.10452 -0.38611 C 0.10556 -0.38773 0.1066 -0.38935 0.10747 -0.3912 C 0.10816 -0.39306 0.10851 -0.39537 0.10921 -0.39745 C 0.1099 -0.39907 0.1106 -0.40069 0.11112 -0.40231 C 0.11216 -0.40602 0.11268 -0.40995 0.11389 -0.41366 C 0.11459 -0.41528 0.11528 -0.4169 0.1158 -0.41852 C 0.11806 -0.42569 0.11494 -0.41898 0.11858 -0.42616 C 0.11893 -0.42731 0.1191 -0.4287 0.11962 -0.42986 C 0.12431 -0.44236 0.11841 -0.42315 0.12327 -0.43843 C 0.12362 -0.43981 0.12379 -0.44097 0.12414 -0.44236 C 0.12466 -0.44352 0.12553 -0.44468 0.12605 -0.44606 C 0.12865 -0.45301 0.12431 -0.44745 0.13073 -0.45602 C 0.13316 -0.45926 0.13629 -0.46227 0.13924 -0.46458 C 0.14063 -0.46597 0.14237 -0.4669 0.14393 -0.46852 C 0.14671 -0.47106 0.14948 -0.47431 0.15226 -0.47708 C 0.15348 -0.47847 0.15469 -0.47963 0.15591 -0.48079 C 0.15695 -0.48171 0.15799 -0.48241 0.15886 -0.48333 C 0.16112 -0.48611 0.16285 -0.48981 0.16528 -0.49213 C 0.16806 -0.49444 0.1698 -0.4956 0.17188 -0.49954 C 0.17223 -0.5 0.17674 -0.51065 0.17744 -0.51319 C 0.17987 -0.52199 0.17865 -0.52014 0.18021 -0.52708 C 0.18091 -0.5294 0.1816 -0.53194 0.18212 -0.53449 C 0.18247 -0.53773 0.18299 -0.54444 0.18403 -0.54815 C 0.18455 -0.55 0.18525 -0.55139 0.18594 -0.55324 C 0.18924 -0.57523 0.18403 -0.54306 0.18872 -0.56551 C 0.18924 -0.56806 0.18889 -0.57083 0.18959 -0.57315 C 0.1915 -0.57917 0.19393 -0.58472 0.19619 -0.59051 C 0.1974 -0.59375 0.19827 -0.59745 0.19983 -0.60046 C 0.20625 -0.61204 0.21094 -0.61968 0.2158 -0.63287 C 0.21841 -0.63981 0.22101 -0.64676 0.2224 -0.65417 C 0.22362 -0.66042 0.22257 -0.65764 0.22518 -0.66273 C 0.22657 -0.67014 0.22518 -0.66597 0.22882 -0.67269 C 0.23039 -0.67546 0.23091 -0.67801 0.23351 -0.67894 C 0.2356 -0.67986 0.23785 -0.67986 0.24011 -0.68032 C 0.24167 -0.68056 0.24323 -0.68102 0.2448 -0.68148 C 0.24671 -0.68194 0.24844 -0.68241 0.25035 -0.68264 C 0.25191 -0.68356 0.25348 -0.68426 0.25504 -0.68519 C 0.25608 -0.68588 0.25678 -0.68727 0.25782 -0.68773 C 0.25938 -0.68843 0.26094 -0.68866 0.2625 -0.68889 C 0.29011 -0.71204 0.26928 -0.69352 0.28212 -0.70648 C 0.28646 -0.71065 0.29011 -0.71319 0.29341 -0.71898 C 0.30261 -0.73495 0.29271 -0.72014 0.29896 -0.73495 C 0.30122 -0.74005 0.30469 -0.74421 0.30643 -0.74977 C 0.30747 -0.75278 0.30816 -0.75579 0.30921 -0.75856 C 0.31077 -0.76227 0.3125 -0.76597 0.31389 -0.76968 C 0.31476 -0.77222 0.31494 -0.77477 0.3158 -0.77731 C 0.31789 -0.7831 0.32014 -0.78889 0.3224 -0.79468 C 0.32362 -0.79792 0.32466 -0.80139 0.32605 -0.80463 C 0.32865 -0.81042 0.33125 -0.8162 0.33351 -0.82199 C 0.33403 -0.82315 0.33421 -0.82454 0.33455 -0.82593 C 0.33542 -0.8287 0.33629 -0.83171 0.33733 -0.83449 C 0.3382 -0.83704 0.33907 -0.83958 0.34011 -0.8419 C 0.34237 -0.84745 0.34619 -0.85463 0.34844 -0.85949 C 0.34914 -0.86065 0.34966 -0.86204 0.35035 -0.86319 C 0.35105 -0.86435 0.35539 -0.87176 0.35695 -0.87315 C 0.35903 -0.87477 0.36146 -0.87523 0.36355 -0.87685 C 0.36511 -0.87824 0.3665 -0.88056 0.36806 -0.88194 C 0.36962 -0.8831 0.37136 -0.88333 0.37275 -0.88449 C 0.38698 -0.89491 0.36476 -0.88102 0.38125 -0.8919 C 0.3908 -0.89815 0.38108 -0.88889 0.39532 -0.90069 C 0.40487 -0.90856 0.38525 -0.90093 0.40643 -0.91296 L 0.41303 -0.91667 C 0.41389 -0.91852 0.41476 -0.92014 0.4158 -0.92176 C 0.41667 -0.92315 0.41789 -0.92407 0.41858 -0.92546 C 0.41962 -0.92755 0.42049 -0.92963 0.42136 -0.93171 C 0.42205 -0.93333 0.42188 -0.93634 0.42327 -0.93681 C 0.43004 -0.93819 0.43698 -0.93681 0.44393 -0.93681 " pathEditMode="relative" ptsTypes="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70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29711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32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2970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43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887788"/>
            <a:ext cx="15795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16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26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3073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67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30733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81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887788"/>
            <a:ext cx="15795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1750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31759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58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31757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49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651375"/>
            <a:ext cx="1219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16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4.81481E-6 C -0.0007 -0.00394 -0.00191 -0.00741 -0.00191 -0.01135 C -0.00278 -0.04028 -0.00226 -0.06945 -0.00295 -0.09861 C -0.00295 -0.09931 -0.00434 -0.10857 -0.00469 -0.10973 C -0.00712 -0.1176 -0.00712 -0.11621 -0.01042 -0.12223 C -0.01667 -0.13426 -0.01129 -0.12593 -0.02066 -0.13843 C -0.02413 -0.14306 -0.02222 -0.14167 -0.02622 -0.14329 C -0.02691 -0.14468 -0.02726 -0.14607 -0.02813 -0.14723 C -0.0342 -0.15533 -0.02726 -0.1426 -0.03472 -0.15348 C -0.04115 -0.16297 -0.04097 -0.16667 -0.04688 -0.17824 L -0.04861 -0.18195 C -0.04896 -0.18449 -0.04913 -0.18704 -0.04965 -0.18959 C -0.04983 -0.19074 -0.05052 -0.1919 -0.05052 -0.19329 C -0.05261 -0.26343 -0.04844 -0.23357 -0.05243 -0.26042 C -0.05278 -0.26783 -0.05278 -0.2757 -0.05434 -0.28287 C -0.05486 -0.28542 -0.05556 -0.28797 -0.05625 -0.29051 L -0.05712 -0.29422 C -0.05955 -0.31366 -0.05625 -0.28936 -0.0599 -0.30903 C -0.06024 -0.31088 -0.06042 -0.3125 -0.06076 -0.31412 C -0.06597 -0.33449 -0.05972 -0.30787 -0.06458 -0.32523 C -0.06511 -0.32686 -0.06493 -0.32871 -0.06545 -0.33033 C -0.06701 -0.3338 -0.06945 -0.33681 -0.07118 -0.34028 C -0.0717 -0.34144 -0.07222 -0.34283 -0.07292 -0.34398 C -0.075 -0.34699 -0.07813 -0.34908 -0.07951 -0.35278 C -0.08212 -0.35949 -0.08021 -0.35648 -0.08507 -0.36135 C -0.08837 -0.36783 -0.08542 -0.36343 -0.09167 -0.3676 C -0.09375 -0.36898 -0.09653 -0.37246 -0.09826 -0.37385 C -0.09948 -0.375 -0.10087 -0.37547 -0.10191 -0.37639 C -0.1033 -0.37755 -0.10451 -0.37894 -0.10573 -0.3801 C -0.1066 -0.38102 -0.10764 -0.38172 -0.10851 -0.38264 C -0.10938 -0.38426 -0.11042 -0.38588 -0.11129 -0.3875 C -0.11441 -0.39352 -0.11458 -0.39584 -0.12066 -0.40139 C -0.12517 -0.40533 -0.12674 -0.40602 -0.13004 -0.41505 C -0.13125 -0.41829 -0.13212 -0.42199 -0.13368 -0.425 C -0.13663 -0.4301 -0.13906 -0.43403 -0.14115 -0.44005 C -0.14184 -0.44167 -0.14236 -0.44329 -0.14306 -0.44491 C -0.14392 -0.44676 -0.14497 -0.44815 -0.14583 -0.45 C -0.14688 -0.45186 -0.14774 -0.45417 -0.14879 -0.45625 C -0.14931 -0.45949 -0.14948 -0.46297 -0.15052 -0.46621 C -0.15122 -0.46783 -0.15191 -0.46945 -0.15243 -0.47107 C -0.1533 -0.47431 -0.15313 -0.47686 -0.15434 -0.47986 C -0.15486 -0.48125 -0.15556 -0.48241 -0.15625 -0.48357 C -0.15868 -0.49329 -0.15712 -0.48889 -0.16094 -0.49723 C -0.1625 -0.50648 -0.16076 -0.49815 -0.16372 -0.50718 C -0.16406 -0.50834 -0.16406 -0.50973 -0.16458 -0.51088 C -0.16632 -0.51528 -0.16858 -0.51898 -0.17014 -0.52338 C -0.17309 -0.53125 -0.17083 -0.52593 -0.17483 -0.53334 C -0.17552 -0.53473 -0.17604 -0.53611 -0.17674 -0.53704 C -0.17847 -0.53982 -0.18073 -0.5419 -0.18229 -0.54468 C -0.1967 -0.56736 -0.1809 -0.54607 -0.18976 -0.55579 C -0.1908 -0.55695 -0.19149 -0.55857 -0.19271 -0.55949 C -0.1941 -0.56065 -0.19583 -0.56111 -0.19722 -0.56204 C -0.19826 -0.56273 -0.19913 -0.56389 -0.20017 -0.56459 C -0.20191 -0.56598 -0.20382 -0.5669 -0.20573 -0.56829 C -0.20729 -0.56945 -0.20868 -0.57084 -0.21042 -0.57199 C -0.2125 -0.57338 -0.21493 -0.57408 -0.21701 -0.5757 C -0.22622 -0.58311 -0.21736 -0.5794 -0.22535 -0.58195 C -0.22622 -0.58287 -0.23056 -0.58727 -0.23195 -0.5882 C -0.23333 -0.58912 -0.23507 -0.58959 -0.23663 -0.59074 C -0.23785 -0.59167 -0.23906 -0.59329 -0.24028 -0.59445 C -0.24479 -0.59861 -0.24636 -0.59885 -0.25156 -0.60556 L -0.25903 -0.61551 C -0.26059 -0.6176 -0.2625 -0.61945 -0.26372 -0.62176 C -0.26424 -0.62315 -0.26511 -0.62431 -0.26563 -0.6257 C -0.26597 -0.62686 -0.2658 -0.62824 -0.26649 -0.6294 C -0.26754 -0.63102 -0.26892 -0.63172 -0.27014 -0.63311 L -0.27396 -0.64306 C -0.27465 -0.64468 -0.275 -0.64653 -0.27587 -0.64792 C -0.27639 -0.64931 -0.27726 -0.65047 -0.27761 -0.65186 C -0.27813 -0.65301 -0.27813 -0.65417 -0.27865 -0.65533 C -0.27934 -0.65672 -0.28038 -0.65787 -0.28142 -0.65903 C -0.2849 -0.6625 -0.28542 -0.6625 -0.28889 -0.66389 C -0.29184 -0.6669 -0.29288 -0.66852 -0.29636 -0.67014 C -0.29757 -0.67084 -0.29896 -0.67107 -0.30017 -0.67153 C -0.30313 -0.67408 -0.30417 -0.67523 -0.30764 -0.67778 C -0.30886 -0.67871 -0.31007 -0.67963 -0.31129 -0.6801 C -0.31372 -0.68125 -0.31649 -0.68125 -0.31875 -0.68264 C -0.32396 -0.68611 -0.32118 -0.68473 -0.32726 -0.68635 C -0.32847 -0.68727 -0.32969 -0.68843 -0.3309 -0.68889 C -0.33281 -0.68959 -0.3349 -0.68912 -0.33663 -0.69005 C -0.33872 -0.69121 -0.34028 -0.69352 -0.34219 -0.69514 L -0.34774 -0.70023 C -0.34879 -0.70093 -0.34983 -0.70139 -0.35052 -0.70255 C -0.3566 -0.7125 -0.35851 -0.71459 -0.36267 -0.725 C -0.36441 -0.72917 -0.3658 -0.73334 -0.36736 -0.7375 C -0.37031 -0.74514 -0.37396 -0.75209 -0.37656 -0.75996 C -0.38038 -0.77107 -0.3809 -0.77361 -0.38594 -0.78496 C -0.38767 -0.78866 -0.38976 -0.79213 -0.39149 -0.79607 C -0.39479 -0.80301 -0.39653 -0.81135 -0.40087 -0.81713 C -0.40278 -0.81968 -0.40399 -0.82361 -0.40642 -0.82477 C -0.41285 -0.82755 -0.40833 -0.82593 -0.42049 -0.82732 C -0.42361 -0.82801 -0.42691 -0.82848 -0.42986 -0.82963 C -0.43542 -0.83195 -0.43941 -0.8382 -0.44479 -0.84098 C -0.45365 -0.84537 -0.44497 -0.83982 -0.45052 -0.84352 " pathEditMode="relative" ptsTypes="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2.59259E-6 C 0.00018 -0.01204 0.00035 -0.02407 0.00087 -0.03611 C 0.00105 -0.03866 0.00157 -0.04097 0.00174 -0.04352 C 0.00226 -0.04884 0.00209 -0.0544 0.00278 -0.05972 C 0.00365 -0.06736 0.00643 -0.08218 0.00643 -0.08218 C 0.00851 -0.10833 0.00608 -0.08125 0.00921 -0.10579 C 0.00955 -0.10764 0.0106 -0.12199 0.01112 -0.12454 C 0.01146 -0.12662 0.0125 -0.12847 0.01303 -0.13079 C 0.01337 -0.13264 0.01355 -0.13495 0.01389 -0.13704 C 0.01441 -0.13912 0.01528 -0.14097 0.0158 -0.14329 C 0.01737 -0.14931 0.01719 -0.15046 0.01962 -0.15556 C 0.01997 -0.15671 0.02483 -0.16644 0.02605 -0.16806 C 0.02726 -0.16968 0.02865 -0.17037 0.02987 -0.17176 C 0.03282 -0.17546 0.03542 -0.1794 0.0382 -0.1831 C 0.03941 -0.18472 0.04063 -0.18657 0.04202 -0.18796 C 0.04358 -0.18981 0.04532 -0.1912 0.04671 -0.19306 C 0.0474 -0.19398 0.04775 -0.1956 0.04844 -0.19676 C 0.05139 -0.20116 0.05348 -0.20301 0.05695 -0.20671 C 0.05851 -0.21319 0.05695 -0.20856 0.06164 -0.21551 C 0.0632 -0.21782 0.06476 -0.22037 0.06632 -0.22292 C 0.07205 -0.24213 0.06424 -0.21875 0.07101 -0.23287 C 0.07188 -0.23472 0.07205 -0.23704 0.07275 -0.23912 C 0.07344 -0.24074 0.07414 -0.24236 0.07466 -0.24421 C 0.07587 -0.24769 0.07587 -0.25 0.07657 -0.25417 C 0.07691 -0.25579 0.07709 -0.25741 0.07744 -0.25903 C 0.07778 -0.26042 0.07813 -0.26157 0.07848 -0.26273 C 0.07882 -0.26481 0.079 -0.2669 0.07935 -0.26898 C 0.07969 -0.2706 0.08004 -0.27245 0.08021 -0.27407 C 0.08056 -0.28681 0.08073 -0.29977 0.08125 -0.31273 C 0.08125 -0.31389 0.08195 -0.31505 0.08212 -0.31644 C 0.08264 -0.31968 0.08247 -0.32315 0.08316 -0.32639 C 0.08351 -0.32847 0.08438 -0.33056 0.0849 -0.33264 C 0.08542 -0.33426 0.08542 -0.33588 0.08594 -0.3375 C 0.08664 -0.34028 0.08785 -0.34259 0.08872 -0.34514 C 0.08941 -0.34745 0.08941 -0.35023 0.09063 -0.35255 C 0.09601 -0.36319 0.08959 -0.34977 0.09341 -0.35995 C 0.09393 -0.36134 0.09462 -0.3625 0.09532 -0.36366 C 0.09653 -0.3669 0.09757 -0.3706 0.09896 -0.37361 C 0.10087 -0.37778 0.10244 -0.38241 0.10452 -0.38611 C 0.10556 -0.38773 0.1066 -0.38935 0.10747 -0.3912 C 0.10816 -0.39306 0.10851 -0.39537 0.10921 -0.39745 C 0.1099 -0.39907 0.1106 -0.40069 0.11112 -0.40231 C 0.11216 -0.40602 0.11268 -0.40995 0.11389 -0.41366 C 0.11459 -0.41528 0.11528 -0.4169 0.1158 -0.41852 C 0.11806 -0.42569 0.11494 -0.41898 0.11858 -0.42616 C 0.11893 -0.42731 0.1191 -0.4287 0.11962 -0.42986 C 0.12431 -0.44236 0.11841 -0.42315 0.12327 -0.43843 C 0.12362 -0.43981 0.12379 -0.44097 0.12414 -0.44236 C 0.12466 -0.44352 0.12553 -0.44468 0.12605 -0.44606 C 0.12865 -0.45301 0.12431 -0.44745 0.13073 -0.45602 C 0.13316 -0.45926 0.13629 -0.46227 0.13924 -0.46458 C 0.14063 -0.46597 0.14237 -0.4669 0.14393 -0.46852 C 0.14671 -0.47106 0.14948 -0.47431 0.15226 -0.47708 C 0.15348 -0.47847 0.15469 -0.47963 0.15591 -0.48079 C 0.15695 -0.48171 0.15799 -0.48241 0.15886 -0.48333 C 0.16112 -0.48611 0.16285 -0.48981 0.16528 -0.49213 C 0.16806 -0.49444 0.1698 -0.4956 0.17188 -0.49954 C 0.17223 -0.5 0.17674 -0.51065 0.17744 -0.51319 C 0.17987 -0.52199 0.17865 -0.52014 0.18021 -0.52708 C 0.18091 -0.5294 0.1816 -0.53194 0.18212 -0.53449 C 0.18247 -0.53773 0.18299 -0.54444 0.18403 -0.54815 C 0.18455 -0.55 0.18525 -0.55139 0.18594 -0.55324 C 0.18924 -0.57523 0.18403 -0.54306 0.18872 -0.56551 C 0.18924 -0.56806 0.18889 -0.57083 0.18959 -0.57315 C 0.1915 -0.57917 0.19393 -0.58472 0.19619 -0.59051 C 0.1974 -0.59375 0.19827 -0.59745 0.19983 -0.60046 C 0.20625 -0.61204 0.21094 -0.61968 0.2158 -0.63287 C 0.21841 -0.63981 0.22101 -0.64676 0.2224 -0.65417 C 0.22362 -0.66042 0.22257 -0.65764 0.22518 -0.66273 C 0.22657 -0.67014 0.22518 -0.66597 0.22882 -0.67269 C 0.23039 -0.67546 0.23091 -0.67801 0.23351 -0.67894 C 0.2356 -0.67986 0.23785 -0.67986 0.24011 -0.68032 C 0.24167 -0.68056 0.24323 -0.68102 0.2448 -0.68148 C 0.24671 -0.68194 0.24844 -0.68241 0.25035 -0.68264 C 0.25191 -0.68356 0.25348 -0.68426 0.25504 -0.68519 C 0.25608 -0.68588 0.25678 -0.68727 0.25782 -0.68773 C 0.25938 -0.68843 0.26094 -0.68866 0.2625 -0.68889 C 0.29011 -0.71204 0.26928 -0.69352 0.28212 -0.70648 C 0.28646 -0.71065 0.29011 -0.71319 0.29341 -0.71898 C 0.30261 -0.73495 0.29271 -0.72014 0.29896 -0.73495 C 0.30122 -0.74005 0.30469 -0.74421 0.30643 -0.74977 C 0.30747 -0.75278 0.30816 -0.75579 0.30921 -0.75856 C 0.31077 -0.76227 0.3125 -0.76597 0.31389 -0.76968 C 0.31476 -0.77222 0.31494 -0.77477 0.3158 -0.77731 C 0.31789 -0.7831 0.32014 -0.78889 0.3224 -0.79468 C 0.32362 -0.79792 0.32466 -0.80139 0.32605 -0.80463 C 0.32865 -0.81042 0.33125 -0.8162 0.33351 -0.82199 C 0.33403 -0.82315 0.33421 -0.82454 0.33455 -0.82593 C 0.33542 -0.8287 0.33629 -0.83171 0.33733 -0.83449 C 0.3382 -0.83704 0.33907 -0.83958 0.34011 -0.8419 C 0.34237 -0.84745 0.34619 -0.85463 0.34844 -0.85949 C 0.34914 -0.86065 0.34966 -0.86204 0.35035 -0.86319 C 0.35105 -0.86435 0.35539 -0.87176 0.35695 -0.87315 C 0.35903 -0.87477 0.36146 -0.87523 0.36355 -0.87685 C 0.36511 -0.87824 0.3665 -0.88056 0.36806 -0.88194 C 0.36962 -0.8831 0.37136 -0.88333 0.37275 -0.88449 C 0.38698 -0.89491 0.36476 -0.88102 0.38125 -0.8919 C 0.3908 -0.89815 0.38108 -0.88889 0.39532 -0.90069 C 0.40487 -0.90856 0.38525 -0.90093 0.40643 -0.91296 L 0.41303 -0.91667 C 0.41389 -0.91852 0.41476 -0.92014 0.4158 -0.92176 C 0.41667 -0.92315 0.41789 -0.92407 0.41858 -0.92546 C 0.41962 -0.92755 0.42049 -0.92963 0.42136 -0.93171 C 0.42205 -0.93333 0.42188 -0.93634 0.42327 -0.93681 C 0.43004 -0.93819 0.43698 -0.93681 0.44393 -0.93681 " pathEditMode="relative" ptsTypes="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238" y="512763"/>
            <a:ext cx="8137525" cy="58324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065213"/>
            <a:ext cx="1350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04888"/>
            <a:ext cx="16970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2263" y="696913"/>
            <a:ext cx="34194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Space Spotting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774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897063"/>
            <a:ext cx="13890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65175"/>
            <a:ext cx="1325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6375" y="3698875"/>
            <a:ext cx="1303338" cy="2463800"/>
            <a:chOff x="2746206" y="3699410"/>
            <a:chExt cx="1302867" cy="2463925"/>
          </a:xfrm>
        </p:grpSpPr>
        <p:pic>
          <p:nvPicPr>
            <p:cNvPr id="32786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022331" y="4688473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64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25975" y="3662363"/>
            <a:ext cx="1303338" cy="2463800"/>
            <a:chOff x="4626738" y="3661677"/>
            <a:chExt cx="1302867" cy="2463925"/>
          </a:xfrm>
        </p:grpSpPr>
        <p:pic>
          <p:nvPicPr>
            <p:cNvPr id="32784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38" y="3661677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4902863" y="4650739"/>
              <a:ext cx="750617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73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651375"/>
            <a:ext cx="1219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011238" y="3676650"/>
            <a:ext cx="1303337" cy="2463800"/>
            <a:chOff x="2746206" y="3699410"/>
            <a:chExt cx="1302867" cy="2463925"/>
          </a:xfrm>
        </p:grpSpPr>
        <p:pic>
          <p:nvPicPr>
            <p:cNvPr id="32782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206" y="3699410"/>
              <a:ext cx="1302867" cy="24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3022331" y="4688473"/>
              <a:ext cx="750616" cy="4858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84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78477D"/>
                  </a:solidFill>
                </a:rPr>
                <a:t>55</a:t>
              </a:r>
            </a:p>
          </p:txBody>
        </p:sp>
      </p:grp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3048000" y="1858963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Do the numbers differ by 9?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Explain how you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3 L 2.22222E-6 0.00023 C 0.00017 -0.00486 0.00052 -0.00903 0.00052 -0.01389 C 0.00087 -0.04907 0.00069 -0.08426 0.00087 -0.11967 C 0.00087 -0.1206 0.00139 -0.13171 0.00139 -0.1331 C 0.00225 -0.14259 0.00225 -0.14097 0.0033 -0.14838 C 0.00521 -0.16296 0.00347 -0.15278 0.0066 -0.16805 C 0.00764 -0.17361 0.00712 -0.17176 0.00833 -0.17384 C 0.0085 -0.17546 0.00868 -0.17731 0.00903 -0.1787 C 0.01094 -0.18842 0.00868 -0.17292 0.01111 -0.18611 C 0.01319 -0.19768 0.01302 -0.20208 0.01493 -0.2162 L 0.01562 -0.2206 C 0.01562 -0.22384 0.0158 -0.22685 0.01597 -0.22986 C 0.01597 -0.23125 0.01614 -0.23287 0.01614 -0.23449 C 0.01684 -0.31944 0.01545 -0.28333 0.01684 -0.31574 C 0.01684 -0.32477 0.01684 -0.33426 0.01736 -0.34305 C 0.01753 -0.34606 0.01771 -0.3493 0.01805 -0.35231 L 0.01823 -0.35671 C 0.0191 -0.38032 0.01805 -0.35092 0.01927 -0.37477 C 0.01927 -0.37708 0.01927 -0.37893 0.01944 -0.38079 C 0.02118 -0.40555 0.0191 -0.37338 0.02066 -0.39444 C 0.02083 -0.39629 0.02083 -0.39861 0.021 -0.40046 C 0.02153 -0.40486 0.02222 -0.40833 0.02274 -0.4125 C 0.02291 -0.41412 0.02309 -0.41574 0.02344 -0.41713 C 0.02413 -0.42083 0.025 -0.42338 0.02552 -0.42778 C 0.02639 -0.43588 0.02569 -0.43217 0.02725 -0.43819 C 0.0283 -0.44606 0.02743 -0.44074 0.02934 -0.4456 C 0.03003 -0.44745 0.0309 -0.45162 0.0316 -0.45324 C 0.03194 -0.45463 0.03229 -0.45532 0.03264 -0.45648 C 0.03316 -0.45787 0.0335 -0.45949 0.03385 -0.46088 C 0.0342 -0.46204 0.03455 -0.46273 0.03489 -0.46389 C 0.03507 -0.46597 0.03541 -0.46782 0.03576 -0.46991 C 0.0368 -0.47708 0.0368 -0.47986 0.03871 -0.48657 C 0.0401 -0.49143 0.04062 -0.49236 0.04184 -0.50324 C 0.04219 -0.50717 0.04236 -0.51157 0.04288 -0.51528 C 0.04392 -0.52153 0.04462 -0.52616 0.04531 -0.53356 C 0.04548 -0.53542 0.04566 -0.5375 0.046 -0.53935 C 0.04618 -0.54167 0.04653 -0.54329 0.04687 -0.5456 C 0.04722 -0.54792 0.04739 -0.55069 0.04774 -0.55324 C 0.04791 -0.55717 0.04809 -0.56134 0.04826 -0.56528 C 0.04861 -0.56713 0.04878 -0.56921 0.04896 -0.57106 C 0.0493 -0.575 0.04913 -0.57824 0.04965 -0.58171 C 0.04982 -0.58356 0.05 -0.58495 0.05017 -0.58634 C 0.05104 -0.59815 0.05052 -0.59282 0.05173 -0.60278 C 0.05225 -0.61412 0.05156 -0.60393 0.0526 -0.61481 C 0.05278 -0.6162 0.05278 -0.61805 0.05295 -0.61944 C 0.05347 -0.62477 0.05416 -0.62917 0.05469 -0.63449 C 0.05555 -0.64398 0.05486 -0.63773 0.05625 -0.64653 C 0.05642 -0.64838 0.0566 -0.65 0.05677 -0.65116 C 0.05729 -0.6544 0.05798 -0.65694 0.0585 -0.66042 C 0.06319 -0.68773 0.05816 -0.66204 0.06094 -0.67384 C 0.06128 -0.67523 0.06146 -0.67708 0.06198 -0.67824 C 0.06232 -0.67963 0.06285 -0.68032 0.06337 -0.68148 C 0.06371 -0.68217 0.06406 -0.68356 0.06441 -0.68449 C 0.06493 -0.68611 0.06545 -0.68727 0.06614 -0.68889 C 0.06666 -0.69028 0.06701 -0.69213 0.06753 -0.69352 C 0.06823 -0.69514 0.0691 -0.69606 0.06979 -0.69792 C 0.07274 -0.70694 0.06979 -0.70254 0.07239 -0.70555 C 0.07274 -0.70671 0.07413 -0.71204 0.07448 -0.71319 C 0.075 -0.71412 0.07552 -0.71481 0.07604 -0.7162 C 0.07639 -0.71736 0.07691 -0.71898 0.07725 -0.72037 C 0.07864 -0.72546 0.07916 -0.72569 0.0809 -0.73379 L 0.08333 -0.74606 C 0.08368 -0.74861 0.08437 -0.75069 0.08472 -0.75347 C 0.08489 -0.75532 0.08524 -0.75671 0.08541 -0.75833 C 0.08541 -0.75972 0.08541 -0.76134 0.08559 -0.76273 C 0.08594 -0.76481 0.08646 -0.76551 0.0868 -0.76736 L 0.08802 -0.7794 C 0.08837 -0.78125 0.08837 -0.78356 0.08871 -0.78518 C 0.08889 -0.78704 0.08906 -0.78842 0.08923 -0.79004 C 0.08941 -0.79143 0.08941 -0.79282 0.08958 -0.79421 C 0.08975 -0.79583 0.0901 -0.79722 0.09045 -0.79861 C 0.09166 -0.80301 0.09166 -0.80301 0.09288 -0.80463 C 0.09375 -0.80833 0.0941 -0.81018 0.09531 -0.81227 C 0.09566 -0.81296 0.09618 -0.81342 0.09653 -0.81389 C 0.09739 -0.8169 0.09774 -0.81829 0.09896 -0.82153 C 0.0993 -0.82268 0.09965 -0.82361 0.1 -0.8243 C 0.10087 -0.82569 0.10173 -0.82569 0.10243 -0.82731 C 0.10416 -0.83148 0.1033 -0.82986 0.10521 -0.83194 C 0.10555 -0.83287 0.10607 -0.83426 0.10642 -0.83495 C 0.10694 -0.83565 0.10764 -0.83518 0.10816 -0.83634 C 0.10885 -0.83773 0.10937 -0.84051 0.11007 -0.84259 L 0.1118 -0.84861 C 0.11215 -0.84954 0.1125 -0.85 0.11267 -0.85139 C 0.11458 -0.86342 0.11528 -0.86597 0.11666 -0.8787 C 0.11719 -0.88379 0.11753 -0.88889 0.11805 -0.89375 C 0.1191 -0.90301 0.12031 -0.91157 0.121 -0.92106 C 0.12239 -0.93449 0.12239 -0.9375 0.12413 -0.95139 C 0.12465 -0.95579 0.12535 -0.95995 0.12587 -0.96481 C 0.12691 -0.97315 0.12743 -0.98333 0.12882 -0.99028 C 0.12951 -0.99352 0.12986 -0.99815 0.13073 -0.99954 C 0.13281 -1.00301 0.13125 -1.00092 0.13524 -1.00278 C 0.13628 -1.00347 0.13732 -1.00417 0.13819 -1.00555 C 0.1401 -1.00833 0.14132 -1.01597 0.14305 -1.01921 C 0.14583 -1.02454 0.14305 -1.01782 0.14496 -1.02245 " pathEditMode="relative" rAng="0" ptsTypes="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5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2.59259E-6 C 0.00018 -0.01204 0.00035 -0.02407 0.00087 -0.03611 C 0.00105 -0.03866 0.00157 -0.04097 0.00174 -0.04352 C 0.00226 -0.04884 0.00209 -0.0544 0.00278 -0.05972 C 0.00365 -0.06736 0.00643 -0.08218 0.00643 -0.08218 C 0.00851 -0.10833 0.00608 -0.08125 0.00921 -0.10579 C 0.00955 -0.10764 0.0106 -0.12199 0.01112 -0.12454 C 0.01146 -0.12662 0.0125 -0.12847 0.01303 -0.13079 C 0.01337 -0.13264 0.01355 -0.13495 0.01389 -0.13704 C 0.01441 -0.13912 0.01528 -0.14097 0.0158 -0.14329 C 0.01737 -0.14931 0.01719 -0.15046 0.01962 -0.15556 C 0.01997 -0.15671 0.02483 -0.16644 0.02605 -0.16806 C 0.02726 -0.16968 0.02865 -0.17037 0.02987 -0.17176 C 0.03282 -0.17546 0.03542 -0.1794 0.0382 -0.1831 C 0.03941 -0.18472 0.04063 -0.18657 0.04202 -0.18796 C 0.04358 -0.18981 0.04532 -0.1912 0.04671 -0.19306 C 0.0474 -0.19398 0.04775 -0.1956 0.04844 -0.19676 C 0.05139 -0.20116 0.05348 -0.20301 0.05695 -0.20671 C 0.05851 -0.21319 0.05695 -0.20856 0.06164 -0.21551 C 0.0632 -0.21782 0.06476 -0.22037 0.06632 -0.22292 C 0.07205 -0.24213 0.06424 -0.21875 0.07101 -0.23287 C 0.07188 -0.23472 0.07205 -0.23704 0.07275 -0.23912 C 0.07344 -0.24074 0.07414 -0.24236 0.07466 -0.24421 C 0.07587 -0.24769 0.07587 -0.25 0.07657 -0.25417 C 0.07691 -0.25579 0.07709 -0.25741 0.07744 -0.25903 C 0.07778 -0.26042 0.07813 -0.26157 0.07848 -0.26273 C 0.07882 -0.26481 0.079 -0.2669 0.07935 -0.26898 C 0.07969 -0.2706 0.08004 -0.27245 0.08021 -0.27407 C 0.08056 -0.28681 0.08073 -0.29977 0.08125 -0.31273 C 0.08125 -0.31389 0.08195 -0.31505 0.08212 -0.31644 C 0.08264 -0.31968 0.08247 -0.32315 0.08316 -0.32639 C 0.08351 -0.32847 0.08438 -0.33056 0.0849 -0.33264 C 0.08542 -0.33426 0.08542 -0.33588 0.08594 -0.3375 C 0.08664 -0.34028 0.08785 -0.34259 0.08872 -0.34514 C 0.08941 -0.34745 0.08941 -0.35023 0.09063 -0.35255 C 0.09601 -0.36319 0.08959 -0.34977 0.09341 -0.35995 C 0.09393 -0.36134 0.09462 -0.3625 0.09532 -0.36366 C 0.09653 -0.3669 0.09757 -0.3706 0.09896 -0.37361 C 0.10087 -0.37778 0.10244 -0.38241 0.10452 -0.38611 C 0.10556 -0.38773 0.1066 -0.38935 0.10747 -0.3912 C 0.10816 -0.39306 0.10851 -0.39537 0.10921 -0.39745 C 0.1099 -0.39907 0.1106 -0.40069 0.11112 -0.40231 C 0.11216 -0.40602 0.11268 -0.40995 0.11389 -0.41366 C 0.11459 -0.41528 0.11528 -0.4169 0.1158 -0.41852 C 0.11806 -0.42569 0.11494 -0.41898 0.11858 -0.42616 C 0.11893 -0.42731 0.1191 -0.4287 0.11962 -0.42986 C 0.12431 -0.44236 0.11841 -0.42315 0.12327 -0.43843 C 0.12362 -0.43981 0.12379 -0.44097 0.12414 -0.44236 C 0.12466 -0.44352 0.12553 -0.44468 0.12605 -0.44606 C 0.12865 -0.45301 0.12431 -0.44745 0.13073 -0.45602 C 0.13316 -0.45926 0.13629 -0.46227 0.13924 -0.46458 C 0.14063 -0.46597 0.14237 -0.4669 0.14393 -0.46852 C 0.14671 -0.47106 0.14948 -0.47431 0.15226 -0.47708 C 0.15348 -0.47847 0.15469 -0.47963 0.15591 -0.48079 C 0.15695 -0.48171 0.15799 -0.48241 0.15886 -0.48333 C 0.16112 -0.48611 0.16285 -0.48981 0.16528 -0.49213 C 0.16806 -0.49444 0.1698 -0.4956 0.17188 -0.49954 C 0.17223 -0.5 0.17674 -0.51065 0.17744 -0.51319 C 0.17987 -0.52199 0.17865 -0.52014 0.18021 -0.52708 C 0.18091 -0.5294 0.1816 -0.53194 0.18212 -0.53449 C 0.18247 -0.53773 0.18299 -0.54444 0.18403 -0.54815 C 0.18455 -0.55 0.18525 -0.55139 0.18594 -0.55324 C 0.18924 -0.57523 0.18403 -0.54306 0.18872 -0.56551 C 0.18924 -0.56806 0.18889 -0.57083 0.18959 -0.57315 C 0.1915 -0.57917 0.19393 -0.58472 0.19619 -0.59051 C 0.1974 -0.59375 0.19827 -0.59745 0.19983 -0.60046 C 0.20625 -0.61204 0.21094 -0.61968 0.2158 -0.63287 C 0.21841 -0.63981 0.22101 -0.64676 0.2224 -0.65417 C 0.22362 -0.66042 0.22257 -0.65764 0.22518 -0.66273 C 0.22657 -0.67014 0.22518 -0.66597 0.22882 -0.67269 C 0.23039 -0.67546 0.23091 -0.67801 0.23351 -0.67894 C 0.2356 -0.67986 0.23785 -0.67986 0.24011 -0.68032 C 0.24167 -0.68056 0.24323 -0.68102 0.2448 -0.68148 C 0.24671 -0.68194 0.24844 -0.68241 0.25035 -0.68264 C 0.25191 -0.68356 0.25348 -0.68426 0.25504 -0.68519 C 0.25608 -0.68588 0.25678 -0.68727 0.25782 -0.68773 C 0.25938 -0.68843 0.26094 -0.68866 0.2625 -0.68889 C 0.29011 -0.71204 0.26928 -0.69352 0.28212 -0.70648 C 0.28646 -0.71065 0.29011 -0.71319 0.29341 -0.71898 C 0.30261 -0.73495 0.29271 -0.72014 0.29896 -0.73495 C 0.30122 -0.74005 0.30469 -0.74421 0.30643 -0.74977 C 0.30747 -0.75278 0.30816 -0.75579 0.30921 -0.75856 C 0.31077 -0.76227 0.3125 -0.76597 0.31389 -0.76968 C 0.31476 -0.77222 0.31494 -0.77477 0.3158 -0.77731 C 0.31789 -0.7831 0.32014 -0.78889 0.3224 -0.79468 C 0.32362 -0.79792 0.32466 -0.80139 0.32605 -0.80463 C 0.32865 -0.81042 0.33125 -0.8162 0.33351 -0.82199 C 0.33403 -0.82315 0.33421 -0.82454 0.33455 -0.82593 C 0.33542 -0.8287 0.33629 -0.83171 0.33733 -0.83449 C 0.3382 -0.83704 0.33907 -0.83958 0.34011 -0.8419 C 0.34237 -0.84745 0.34619 -0.85463 0.34844 -0.85949 C 0.34914 -0.86065 0.34966 -0.86204 0.35035 -0.86319 C 0.35105 -0.86435 0.35539 -0.87176 0.35695 -0.87315 C 0.35903 -0.87477 0.36146 -0.87523 0.36355 -0.87685 C 0.36511 -0.87824 0.3665 -0.88056 0.36806 -0.88194 C 0.36962 -0.8831 0.37136 -0.88333 0.37275 -0.88449 C 0.38698 -0.89491 0.36476 -0.88102 0.38125 -0.8919 C 0.3908 -0.89815 0.38108 -0.88889 0.39532 -0.90069 C 0.40487 -0.90856 0.38525 -0.90093 0.40643 -0.91296 L 0.41303 -0.91667 C 0.41389 -0.91852 0.41476 -0.92014 0.4158 -0.92176 C 0.41667 -0.92315 0.41789 -0.92407 0.41858 -0.92546 C 0.41962 -0.92755 0.42049 -0.92963 0.42136 -0.93171 C 0.42205 -0.93333 0.42188 -0.93634 0.42327 -0.93681 C 0.43004 -0.93819 0.43698 -0.93681 0.44393 -0.93681 " pathEditMode="relative" ptsTypes="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17 -0.00463 -0.00017 -0.0088 -0.00017 -0.01319 C -0.00017 -0.04653 -0.00017 -0.08032 -0.00017 -0.11389 C -0.00017 -0.11481 -0.00017 -0.12546 -0.00017 -0.12685 C -0.00017 -0.13588 -0.00017 -0.13426 -0.00035 -0.1412 C -0.00035 -0.15509 -0.00035 -0.1456 -0.00052 -0.15995 C -0.00052 -0.16528 -0.00052 -0.16366 -0.00052 -0.16551 C -0.00052 -0.16713 -0.00052 -0.16875 -0.00052 -0.17014 C -0.00069 -0.1794 -0.00052 -0.16481 -0.00069 -0.17731 C -0.00087 -0.18819 -0.00087 -0.19259 -0.00087 -0.20579 L -0.00104 -0.21018 C -0.00104 -0.21319 -0.00104 -0.21597 -0.00104 -0.21898 C -0.00104 -0.22037 -0.00104 -0.22153 -0.00104 -0.22315 C -0.00104 -0.30417 -0.00104 -0.26968 -0.00104 -0.30069 C -0.00104 -0.30926 -0.00104 -0.31829 -0.00104 -0.32662 C -0.00104 -0.32963 -0.00104 -0.33241 -0.00104 -0.33542 L -0.00121 -0.33981 C -0.00121 -0.36227 -0.00104 -0.33403 -0.00121 -0.35671 C -0.00121 -0.35903 -0.00121 -0.36088 -0.00121 -0.36273 C -0.00139 -0.38611 -0.00121 -0.35555 -0.00121 -0.37546 C -0.00121 -0.37731 -0.00121 -0.37963 -0.00121 -0.38148 C -0.00139 -0.38542 -0.00139 -0.38889 -0.00139 -0.39282 C -0.00139 -0.39421 -0.00139 -0.39583 -0.00139 -0.39722 C -0.00139 -0.40069 -0.00156 -0.40301 -0.00156 -0.40741 C -0.00156 -0.41505 -0.00156 -0.41157 -0.00174 -0.41713 C -0.00174 -0.42477 -0.00174 -0.41968 -0.00174 -0.4243 C -0.00174 -0.42593 -0.00191 -0.43009 -0.00191 -0.43171 C -0.00191 -0.43287 -0.00191 -0.43356 -0.00191 -0.43449 C -0.00208 -0.43588 -0.00208 -0.4375 -0.00208 -0.43889 C -0.00208 -0.43981 -0.00208 -0.44074 -0.00208 -0.4419 C -0.00208 -0.44375 -0.00208 -0.4456 -0.00208 -0.44745 C -0.00226 -0.4544 -0.00226 -0.45694 -0.00226 -0.46343 C -0.00243 -0.46805 -0.00243 -0.46875 -0.00243 -0.47917 C -0.00243 -0.48287 -0.0026 -0.48727 -0.0026 -0.49074 C -0.0026 -0.49653 -0.0026 -0.50116 -0.00278 -0.5081 C -0.00278 -0.50995 -0.00278 -0.5118 -0.00278 -0.51366 C -0.00278 -0.51574 -0.00278 -0.51736 -0.00278 -0.51944 C -0.00278 -0.52176 -0.00278 -0.5243 -0.00278 -0.52685 C -0.00278 -0.53055 -0.00278 -0.53449 -0.00295 -0.53819 C -0.00295 -0.54005 -0.00295 -0.5419 -0.00295 -0.54375 C -0.00295 -0.54768 -0.00295 -0.55046 -0.00295 -0.55393 C -0.00295 -0.55555 -0.00295 -0.55694 -0.00295 -0.55833 C -0.00295 -0.56944 -0.00295 -0.56435 -0.00312 -0.57407 C -0.00312 -0.58472 -0.00312 -0.575 -0.00312 -0.58542 C -0.00312 -0.5868 -0.00312 -0.58843 -0.00312 -0.58981 C -0.00312 -0.59491 -0.00312 -0.59907 -0.0033 -0.60417 C -0.0033 -0.61343 -0.0033 -0.60718 -0.0033 -0.61574 C -0.0033 -0.61736 -0.0033 -0.61898 -0.0033 -0.61991 C -0.00347 -0.62315 -0.00347 -0.62569 -0.00347 -0.6287 C -0.00364 -0.65509 -0.00347 -0.63032 -0.00364 -0.64167 C -0.00364 -0.64305 -0.00364 -0.64491 -0.00364 -0.64583 C -0.00364 -0.64722 -0.00364 -0.64768 -0.00382 -0.64884 C -0.00382 -0.64954 -0.00382 -0.65093 -0.00382 -0.65185 C -0.00382 -0.65347 -0.00382 -0.6544 -0.00382 -0.65602 C -0.00399 -0.65741 -0.00399 -0.65903 -0.00399 -0.66042 C -0.00399 -0.66204 -0.00399 -0.66273 -0.00417 -0.66458 C -0.00434 -0.67315 -0.00417 -0.66898 -0.00434 -0.67176 C -0.00434 -0.67292 -0.00434 -0.67801 -0.00434 -0.67893 C -0.00434 -0.68009 -0.00451 -0.68055 -0.00451 -0.68194 C -0.00451 -0.6831 -0.00451 -0.68495 -0.00451 -0.68634 C -0.00469 -0.69097 -0.00469 -0.69143 -0.00469 -0.69907 L -0.00486 -0.71065 C -0.00486 -0.71296 -0.00486 -0.71505 -0.00503 -0.71759 C -0.00503 -0.71921 -0.00503 -0.72037 -0.00503 -0.72199 C -0.00503 -0.72338 -0.00503 -0.725 -0.00503 -0.72639 C -0.00503 -0.72824 -0.00503 -0.72893 -0.00503 -0.73055 L -0.00521 -0.74213 C -0.00521 -0.74398 -0.00521 -0.74606 -0.00521 -0.74768 C -0.00521 -0.7493 -0.00521 -0.75069 -0.00521 -0.75231 C -0.00521 -0.7537 -0.00521 -0.75486 -0.00521 -0.75625 C -0.00521 -0.75787 -0.00521 -0.75926 -0.00521 -0.76065 C -0.00538 -0.76458 -0.00538 -0.76458 -0.00538 -0.7662 C -0.00555 -0.76968 -0.00555 -0.77153 -0.00555 -0.77338 C -0.00555 -0.77407 -0.00555 -0.77454 -0.00555 -0.775 C -0.00573 -0.77801 -0.00573 -0.77917 -0.00573 -0.78218 C -0.00573 -0.78333 -0.0059 -0.78426 -0.0059 -0.78495 C -0.0059 -0.78611 -0.0059 -0.78611 -0.0059 -0.78773 C -0.00608 -0.7919 -0.00608 -0.79028 -0.00608 -0.79213 C -0.00608 -0.79305 -0.00625 -0.79444 -0.00625 -0.79514 C -0.00625 -0.79583 -0.00625 -0.79537 -0.00625 -0.7963 C -0.00642 -0.79768 -0.00642 -0.80046 -0.00642 -0.80231 L -0.0066 -0.8081 C -0.0066 -0.80903 -0.0066 -0.80949 -0.0066 -0.81088 C -0.0066 -0.82222 -0.00677 -0.82477 -0.00677 -0.8368 C -0.00677 -0.8412 -0.00677 -0.8463 -0.00694 -0.85093 C -0.00694 -0.85995 -0.00694 -0.86759 -0.00712 -0.87685 C -0.00712 -0.88981 -0.00712 -0.89282 -0.00729 -0.90579 C -0.00729 -0.91018 -0.00729 -0.91412 -0.00729 -0.91875 C -0.00746 -0.92685 -0.00746 -0.93634 -0.00746 -0.94305 C -0.00746 -0.94606 -0.00764 -0.95046 -0.00764 -0.95185 C -0.00764 -0.95509 -0.00764 -0.95324 -0.00781 -0.95486 C -0.00799 -0.95555 -0.00799 -0.95602 -0.00799 -0.95741 C -0.00816 -0.96018 -0.00816 -0.96736 -0.00833 -0.9706 C -0.00851 -0.97569 -0.00833 -0.96921 -0.00833 -0.97361 " pathEditMode="relative" rAng="0" ptsTypes="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3379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3379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add and subtract 9 from any 2-digit number.</a:t>
            </a:r>
          </a:p>
        </p:txBody>
      </p:sp>
      <p:sp>
        <p:nvSpPr>
          <p:cNvPr id="3379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add 9.</a:t>
            </a:r>
          </a:p>
          <a:p>
            <a:pPr eaLnBrk="1" hangingPunct="1"/>
            <a:r>
              <a:rPr lang="en-GB" altLang="en-US"/>
              <a:t>I can subtract 9.</a:t>
            </a:r>
          </a:p>
          <a:p>
            <a:pPr eaLnBrk="1" hangingPunct="1"/>
            <a:r>
              <a:rPr lang="en-GB" altLang="en-US"/>
              <a:t>I can spot a pattern.</a:t>
            </a:r>
          </a:p>
          <a:p>
            <a:pPr eaLnBrk="1" hangingPunct="1"/>
            <a:r>
              <a:rPr lang="en-GB" altLang="en-US"/>
              <a:t>I can explain the pattern and use it to help me.</a:t>
            </a:r>
          </a:p>
        </p:txBody>
      </p:sp>
      <p:pic>
        <p:nvPicPr>
          <p:cNvPr id="338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add and subtract 9 from any 2-digit number.</a:t>
            </a:r>
          </a:p>
        </p:txBody>
      </p:sp>
      <p:sp>
        <p:nvSpPr>
          <p:cNvPr id="1434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add 9.</a:t>
            </a:r>
          </a:p>
          <a:p>
            <a:pPr eaLnBrk="1" hangingPunct="1"/>
            <a:r>
              <a:rPr lang="en-GB" altLang="en-US"/>
              <a:t>I can subtract 9.</a:t>
            </a:r>
          </a:p>
          <a:p>
            <a:pPr eaLnBrk="1" hangingPunct="1"/>
            <a:r>
              <a:rPr lang="en-GB" altLang="en-US"/>
              <a:t>I can spot a pattern.</a:t>
            </a:r>
          </a:p>
          <a:p>
            <a:pPr eaLnBrk="1" hangingPunct="1"/>
            <a:r>
              <a:rPr lang="en-GB" altLang="en-US"/>
              <a:t>I can explain the pattern and use it to help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4688" y="696913"/>
            <a:ext cx="27146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All the Tens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24000"/>
            <a:ext cx="7632700" cy="4508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Turn over 2 cards and make a 2-digit number.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2019300"/>
            <a:ext cx="7632700" cy="11096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Add 10 to your number. Subtract 10 from your number.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Write a number sentence each time.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Repeat a few times.</a:t>
            </a:r>
          </a:p>
        </p:txBody>
      </p:sp>
      <p:pic>
        <p:nvPicPr>
          <p:cNvPr id="1536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650" y="3173413"/>
            <a:ext cx="7632700" cy="2843212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ular Callout 11"/>
          <p:cNvSpPr/>
          <p:nvPr/>
        </p:nvSpPr>
        <p:spPr>
          <a:xfrm>
            <a:off x="2028825" y="3305175"/>
            <a:ext cx="2149475" cy="1377950"/>
          </a:xfrm>
          <a:prstGeom prst="wedgeRoundRectCallout">
            <a:avLst>
              <a:gd name="adj1" fmla="val -36087"/>
              <a:gd name="adj2" fmla="val 638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made 74.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5"/>
          <a:stretch>
            <a:fillRect/>
          </a:stretch>
        </p:blipFill>
        <p:spPr bwMode="auto">
          <a:xfrm>
            <a:off x="647700" y="3581400"/>
            <a:ext cx="1854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03988" y="3429000"/>
            <a:ext cx="1350962" cy="1604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13313" y="3429000"/>
            <a:ext cx="1349375" cy="1604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5580063" y="5116513"/>
            <a:ext cx="14811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74 + 10 = 84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74 – 10 = 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17483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7396 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" grpId="0" animBg="1"/>
      <p:bldP spid="15" grpId="0" animBg="1"/>
      <p:bldP spid="153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6528" r="8264" b="4340"/>
          <a:stretch>
            <a:fillRect/>
          </a:stretch>
        </p:blipFill>
        <p:spPr bwMode="auto">
          <a:xfrm>
            <a:off x="755650" y="1476375"/>
            <a:ext cx="7632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14688" y="696913"/>
            <a:ext cx="27146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All the Tens</a:t>
            </a:r>
            <a:endParaRPr lang="en-GB" sz="4000" dirty="0">
              <a:latin typeface="+mj-lt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8"/>
          <a:stretch>
            <a:fillRect/>
          </a:stretch>
        </p:blipFill>
        <p:spPr bwMode="auto">
          <a:xfrm>
            <a:off x="1276350" y="2322513"/>
            <a:ext cx="161925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895600" y="1812925"/>
            <a:ext cx="1997075" cy="1712913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did you notice?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90888" y="3689350"/>
            <a:ext cx="4656137" cy="1222375"/>
          </a:xfrm>
          <a:prstGeom prst="roundRect">
            <a:avLst>
              <a:gd name="adj" fmla="val 702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use equipment and a tens and ones frame to explain what happens and why this happens?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0888" y="5022850"/>
            <a:ext cx="4656137" cy="847725"/>
          </a:xfrm>
          <a:prstGeom prst="roundRect">
            <a:avLst>
              <a:gd name="adj" fmla="val 702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make a rule using ‘always’, ‘sometimes’ or ‘never’?</a:t>
            </a:r>
          </a:p>
        </p:txBody>
      </p:sp>
      <p:pic>
        <p:nvPicPr>
          <p:cNvPr id="1639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0250" y="715963"/>
            <a:ext cx="2603500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Adding Ten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Ones</a:t>
            </a: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755650" y="2119313"/>
            <a:ext cx="7632700" cy="3114675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90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21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233988"/>
            <a:ext cx="7632700" cy="8572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85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741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581275"/>
            <a:ext cx="1793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581275"/>
            <a:ext cx="1793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7419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44913"/>
            <a:ext cx="1968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755650" y="1468438"/>
            <a:ext cx="7632700" cy="4635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21 + 10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399088"/>
            <a:ext cx="7632700" cy="68103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happened to the tens column? What happened to the ones column? Why did this happen?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0263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581275"/>
            <a:ext cx="1793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5950" y="696913"/>
            <a:ext cx="283210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Adding Nine</a:t>
            </a:r>
            <a:endParaRPr lang="en-GB" sz="4000" dirty="0">
              <a:latin typeface="+mj-lt"/>
            </a:endParaRPr>
          </a:p>
        </p:txBody>
      </p:sp>
      <p:pic>
        <p:nvPicPr>
          <p:cNvPr id="1843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008563" y="1646238"/>
            <a:ext cx="3268662" cy="4446587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755650" y="1641475"/>
            <a:ext cx="4056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2000" b="1">
                <a:solidFill>
                  <a:srgbClr val="78477D"/>
                </a:solidFill>
              </a:rPr>
              <a:t>What do you think will happen when we add 9?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082800" y="3459163"/>
            <a:ext cx="2147888" cy="1377950"/>
          </a:xfrm>
          <a:prstGeom prst="wedgeRoundRectCallout">
            <a:avLst>
              <a:gd name="adj1" fmla="val -35690"/>
              <a:gd name="adj2" fmla="val 663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can see that 9 is one less than 10, but how will that help me add 9?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5"/>
          <a:stretch>
            <a:fillRect/>
          </a:stretch>
        </p:blipFill>
        <p:spPr bwMode="auto">
          <a:xfrm>
            <a:off x="647700" y="3581400"/>
            <a:ext cx="1854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4"/>
          <p:cNvSpPr>
            <a:spLocks noChangeArrowheads="1"/>
          </p:cNvSpPr>
          <p:nvPr/>
        </p:nvSpPr>
        <p:spPr bwMode="auto">
          <a:xfrm>
            <a:off x="755650" y="2360613"/>
            <a:ext cx="39354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2000" b="1">
                <a:solidFill>
                  <a:srgbClr val="78477D"/>
                </a:solidFill>
              </a:rPr>
              <a:t>Compare 9 to 10.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2000" b="1">
                <a:solidFill>
                  <a:srgbClr val="78477D"/>
                </a:solidFill>
              </a:rPr>
              <a:t>What do you notice?</a:t>
            </a: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3833813"/>
            <a:ext cx="8461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33813"/>
            <a:ext cx="8350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10868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5950" y="715963"/>
            <a:ext cx="2832100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Adding Nine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Ones</a:t>
            </a:r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755650" y="2119313"/>
            <a:ext cx="7632700" cy="3114675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90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21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233988"/>
            <a:ext cx="7632700" cy="8572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85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946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581275"/>
            <a:ext cx="1793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581275"/>
            <a:ext cx="1793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9467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44913"/>
            <a:ext cx="1968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755650" y="1468438"/>
            <a:ext cx="7632700" cy="4635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23 + 9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399088"/>
            <a:ext cx="7632700" cy="68103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happened in the tens column? What happened in the ones column? Why did this happen?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0263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581275"/>
            <a:ext cx="1793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509963"/>
            <a:ext cx="196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275013"/>
            <a:ext cx="196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717550" y="1044575"/>
            <a:ext cx="1471613" cy="1257300"/>
          </a:xfrm>
          <a:prstGeom prst="wedgeRoundRectCallout">
            <a:avLst>
              <a:gd name="adj1" fmla="val 35800"/>
              <a:gd name="adj2" fmla="val 697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need to add 9 so first I add 10.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837363" y="1728788"/>
            <a:ext cx="1724025" cy="1374775"/>
          </a:xfrm>
          <a:prstGeom prst="wedgeRoundRectCallout">
            <a:avLst>
              <a:gd name="adj1" fmla="val -34787"/>
              <a:gd name="adj2" fmla="val 6242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 is one less than 10 so now I need to take 1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0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5950" y="715963"/>
            <a:ext cx="2832100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Adding Nine</a:t>
            </a:r>
            <a:endParaRPr lang="en-GB" sz="4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2011363"/>
            <a:ext cx="3816350" cy="43497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Ones</a:t>
            </a:r>
          </a:p>
        </p:txBody>
      </p:sp>
      <p:grpSp>
        <p:nvGrpSpPr>
          <p:cNvPr id="20485" name="Group 12"/>
          <p:cNvGrpSpPr>
            <a:grpSpLocks/>
          </p:cNvGrpSpPr>
          <p:nvPr/>
        </p:nvGrpSpPr>
        <p:grpSpPr bwMode="auto">
          <a:xfrm>
            <a:off x="755650" y="2119313"/>
            <a:ext cx="7632700" cy="3114675"/>
            <a:chOff x="755650" y="1905711"/>
            <a:chExt cx="7632700" cy="4187114"/>
          </a:xfrm>
        </p:grpSpPr>
        <p:sp>
          <p:nvSpPr>
            <p:cNvPr id="5" name="Rectangle 4"/>
            <p:cNvSpPr/>
            <p:nvPr/>
          </p:nvSpPr>
          <p:spPr>
            <a:xfrm>
              <a:off x="453390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121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650" y="1905711"/>
              <a:ext cx="76200" cy="4187114"/>
            </a:xfrm>
            <a:prstGeom prst="rect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755650" y="5233988"/>
            <a:ext cx="7632700" cy="85725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0185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048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5918200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0491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744913"/>
            <a:ext cx="1968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755650" y="1468438"/>
            <a:ext cx="7632700" cy="4635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35 + 9 =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5650" y="5399088"/>
            <a:ext cx="7632700" cy="68103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happened in the tens column? What happened in the ones column? Why did this happen?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5025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581275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509963"/>
            <a:ext cx="196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767013"/>
            <a:ext cx="196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915025" y="4117975"/>
            <a:ext cx="1123950" cy="1031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717550" y="1044575"/>
            <a:ext cx="1471613" cy="1257300"/>
          </a:xfrm>
          <a:prstGeom prst="wedgeRoundRectCallout">
            <a:avLst>
              <a:gd name="adj1" fmla="val 35800"/>
              <a:gd name="adj2" fmla="val 6978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need to add 9 so first I add 10.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837363" y="1728788"/>
            <a:ext cx="1724025" cy="1374775"/>
          </a:xfrm>
          <a:prstGeom prst="wedgeRoundRectCallout">
            <a:avLst>
              <a:gd name="adj1" fmla="val -34787"/>
              <a:gd name="adj2" fmla="val 6242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 is one less than 10 so now I need to take 1 away.</a:t>
            </a:r>
          </a:p>
        </p:txBody>
      </p:sp>
      <p:pic>
        <p:nvPicPr>
          <p:cNvPr id="20502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579688"/>
            <a:ext cx="1809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268663"/>
            <a:ext cx="1968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033713"/>
            <a:ext cx="196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0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753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Twinkl SemiBold</vt:lpstr>
      <vt:lpstr>Tuffy</vt:lpstr>
      <vt:lpstr>Twinkl</vt:lpstr>
      <vt:lpstr>Sassoon Infant Rg</vt:lpstr>
      <vt:lpstr>Sassoon Infant Md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27</cp:revision>
  <dcterms:created xsi:type="dcterms:W3CDTF">2017-09-28T08:56:25Z</dcterms:created>
  <dcterms:modified xsi:type="dcterms:W3CDTF">2020-06-28T09:40:51Z</dcterms:modified>
</cp:coreProperties>
</file>