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8" r:id="rId2"/>
    <p:sldId id="264" r:id="rId3"/>
    <p:sldId id="268" r:id="rId4"/>
    <p:sldId id="269" r:id="rId5"/>
    <p:sldId id="270" r:id="rId6"/>
    <p:sldId id="271" r:id="rId7"/>
    <p:sldId id="272" r:id="rId8"/>
    <p:sldId id="273" r:id="rId9"/>
    <p:sldId id="274" r:id="rId10"/>
    <p:sldId id="275" r:id="rId11"/>
    <p:sldId id="277" r:id="rId12"/>
    <p:sldId id="267"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inkl" pitchFamily="2"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inkl" pitchFamily="2"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inkl" pitchFamily="2"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inkl" pitchFamily="2" charset="0"/>
        <a:ea typeface="MS PGothic" panose="020B0600070205080204" pitchFamily="34" charset="-128"/>
        <a:cs typeface="+mn-cs"/>
      </a:defRPr>
    </a:lvl5pPr>
    <a:lvl6pPr marL="2286000" algn="l" defTabSz="914400" rtl="0" eaLnBrk="1" latinLnBrk="0" hangingPunct="1">
      <a:defRPr kern="1200">
        <a:solidFill>
          <a:schemeClr val="tx1"/>
        </a:solidFill>
        <a:latin typeface="Twinkl" pitchFamily="2" charset="0"/>
        <a:ea typeface="MS PGothic" panose="020B0600070205080204" pitchFamily="34" charset="-128"/>
        <a:cs typeface="+mn-cs"/>
      </a:defRPr>
    </a:lvl6pPr>
    <a:lvl7pPr marL="2743200" algn="l" defTabSz="914400" rtl="0" eaLnBrk="1" latinLnBrk="0" hangingPunct="1">
      <a:defRPr kern="1200">
        <a:solidFill>
          <a:schemeClr val="tx1"/>
        </a:solidFill>
        <a:latin typeface="Twinkl" pitchFamily="2" charset="0"/>
        <a:ea typeface="MS PGothic" panose="020B0600070205080204" pitchFamily="34" charset="-128"/>
        <a:cs typeface="+mn-cs"/>
      </a:defRPr>
    </a:lvl7pPr>
    <a:lvl8pPr marL="3200400" algn="l" defTabSz="914400" rtl="0" eaLnBrk="1" latinLnBrk="0" hangingPunct="1">
      <a:defRPr kern="1200">
        <a:solidFill>
          <a:schemeClr val="tx1"/>
        </a:solidFill>
        <a:latin typeface="Twinkl" pitchFamily="2" charset="0"/>
        <a:ea typeface="MS PGothic" panose="020B0600070205080204" pitchFamily="34" charset="-128"/>
        <a:cs typeface="+mn-cs"/>
      </a:defRPr>
    </a:lvl8pPr>
    <a:lvl9pPr marL="3657600" algn="l" defTabSz="914400" rtl="0" eaLnBrk="1" latinLnBrk="0" hangingPunct="1">
      <a:defRPr kern="1200">
        <a:solidFill>
          <a:schemeClr val="tx1"/>
        </a:solidFill>
        <a:latin typeface="Twinkl"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74">
          <p15:clr>
            <a:srgbClr val="A4A3A4"/>
          </p15:clr>
        </p15:guide>
        <p15:guide id="3" orient="horz" pos="346">
          <p15:clr>
            <a:srgbClr val="A4A3A4"/>
          </p15:clr>
        </p15:guide>
        <p15:guide id="4" orient="horz" pos="482">
          <p15:clr>
            <a:srgbClr val="A4A3A4"/>
          </p15:clr>
        </p15:guide>
        <p15:guide id="5" orient="horz" pos="3838">
          <p15:clr>
            <a:srgbClr val="A4A3A4"/>
          </p15:clr>
        </p15:guide>
        <p15:guide id="6" pos="2880">
          <p15:clr>
            <a:srgbClr val="A4A3A4"/>
          </p15:clr>
        </p15:guide>
        <p15:guide id="7" pos="340">
          <p15:clr>
            <a:srgbClr val="A4A3A4"/>
          </p15:clr>
        </p15:guide>
        <p15:guide id="8" pos="5420">
          <p15:clr>
            <a:srgbClr val="A4A3A4"/>
          </p15:clr>
        </p15:guide>
        <p15:guide id="9" pos="1565">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80C1EB"/>
    <a:srgbClr val="18A0DB"/>
    <a:srgbClr val="FFFFFF"/>
    <a:srgbClr val="4AA1D9"/>
    <a:srgbClr val="21A6F9"/>
    <a:srgbClr val="1C1C1C"/>
    <a:srgbClr val="289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138" y="72"/>
      </p:cViewPr>
      <p:guideLst>
        <p:guide orient="horz" pos="2160"/>
        <p:guide orient="horz" pos="3974"/>
        <p:guide orient="horz" pos="346"/>
        <p:guide orient="horz" pos="482"/>
        <p:guide orient="horz" pos="3838"/>
        <p:guide pos="2880"/>
        <p:guide pos="340"/>
        <p:guide pos="5420"/>
        <p:guide pos="1565"/>
        <p:guide pos="5284"/>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355011-E5EC-4FE9-9941-D18E7DDADD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159417E2-829A-4A90-A3C7-077D849C9E78}"/>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59BA63DF-254C-412B-8925-0A18F2D49A1E}" type="datetimeFigureOut">
              <a:rPr lang="en-GB" altLang="en-US"/>
              <a:pPr>
                <a:defRPr/>
              </a:pPr>
              <a:t>02/07/2020</a:t>
            </a:fld>
            <a:endParaRPr lang="en-GB" altLang="en-US"/>
          </a:p>
        </p:txBody>
      </p:sp>
      <p:sp>
        <p:nvSpPr>
          <p:cNvPr id="4" name="Footer Placeholder 3">
            <a:extLst>
              <a:ext uri="{FF2B5EF4-FFF2-40B4-BE49-F238E27FC236}">
                <a16:creationId xmlns:a16="http://schemas.microsoft.com/office/drawing/2014/main" id="{DE04492D-D0DA-48C2-BCD5-CC905007E1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A2DE44-9213-4DE8-BA1B-924D0BF118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722B6236-F479-41D0-A605-9B25E41DB2F6}"/>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0C538BA-CD12-459E-8A49-535E6F9522BE}" type="datetimeFigureOut">
              <a:rPr lang="en-GB" altLang="en-US"/>
              <a:pPr>
                <a:defRPr/>
              </a:pPr>
              <a:t>02/07/2020</a:t>
            </a:fld>
            <a:endParaRPr lang="en-GB" altLang="en-US"/>
          </a:p>
        </p:txBody>
      </p:sp>
      <p:sp>
        <p:nvSpPr>
          <p:cNvPr id="4" name="Slide Image Placeholder 3">
            <a:extLst>
              <a:ext uri="{FF2B5EF4-FFF2-40B4-BE49-F238E27FC236}">
                <a16:creationId xmlns:a16="http://schemas.microsoft.com/office/drawing/2014/main" id="{5814D502-3448-4DA7-A845-A86403B749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E0DBBF5-D269-4C48-B9EA-8CC5D1A04F2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BBF7624-B413-4341-A9D2-FE8E427C7C7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93C8B999-E6C6-46CD-A1CB-1D8338DDD5D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F56DAF4-94EE-4785-BD59-58B9624643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32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74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02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78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33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4562C5C-C843-45D0-B149-BC993FF8859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241508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D68FC54-484C-43AF-AEC9-F31E47D1FFA2}"/>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a:extLst>
              <a:ext uri="{FF2B5EF4-FFF2-40B4-BE49-F238E27FC236}">
                <a16:creationId xmlns:a16="http://schemas.microsoft.com/office/drawing/2014/main" id="{7D1C7E02-9934-41A2-8E56-F3F28BF7D944}"/>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3C4F51D-501C-4B87-AD5B-81B0A56B17E7}"/>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9135EDA8-D813-48AA-ABEF-AFF539FE4B12}"/>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F0A852D8-FB0F-4B95-B926-95E8E3E05A76}"/>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64274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99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000" b="1">
          <a:solidFill>
            <a:srgbClr val="1C1C1C"/>
          </a:solidFill>
          <a:latin typeface="Twinkl" pitchFamily="2"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000" b="1">
          <a:solidFill>
            <a:srgbClr val="1C1C1C"/>
          </a:solidFill>
          <a:latin typeface="Twinkl" pitchFamily="2"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000" b="1">
          <a:solidFill>
            <a:srgbClr val="1C1C1C"/>
          </a:solidFill>
          <a:latin typeface="Twinkl" pitchFamily="2"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000" b="1">
          <a:solidFill>
            <a:srgbClr val="1C1C1C"/>
          </a:solidFill>
          <a:latin typeface="Twinkl" pitchFamily="2"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MS PGothic" panose="020B0600070205080204" pitchFamily="34" charset="-128"/>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3F503B6-A9F1-41EE-87B7-74D7315E5FC3}"/>
              </a:ext>
            </a:extLst>
          </p:cNvPr>
          <p:cNvSpPr/>
          <p:nvPr/>
        </p:nvSpPr>
        <p:spPr>
          <a:xfrm>
            <a:off x="149225" y="123825"/>
            <a:ext cx="8801100" cy="1731963"/>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winkl" pitchFamily="2" charset="0"/>
                <a:ea typeface="MS PGothic" panose="020B0600070205080204" pitchFamily="34" charset="-128"/>
              </a:defRPr>
            </a:lvl1pPr>
            <a:lvl2pPr marL="742950" indent="-285750">
              <a:defRPr sz="2400">
                <a:solidFill>
                  <a:schemeClr val="tx1"/>
                </a:solidFill>
                <a:latin typeface="Twinkl" pitchFamily="2" charset="0"/>
                <a:ea typeface="MS PGothic" panose="020B0600070205080204" pitchFamily="34" charset="-128"/>
              </a:defRPr>
            </a:lvl2pPr>
            <a:lvl3pPr marL="1143000" indent="-228600">
              <a:defRPr sz="2400">
                <a:solidFill>
                  <a:schemeClr val="tx1"/>
                </a:solidFill>
                <a:latin typeface="Twinkl" pitchFamily="2" charset="0"/>
                <a:ea typeface="MS PGothic" panose="020B0600070205080204" pitchFamily="34" charset="-128"/>
              </a:defRPr>
            </a:lvl3pPr>
            <a:lvl4pPr marL="1600200" indent="-228600">
              <a:defRPr sz="2400">
                <a:solidFill>
                  <a:schemeClr val="tx1"/>
                </a:solidFill>
                <a:latin typeface="Twinkl" pitchFamily="2" charset="0"/>
                <a:ea typeface="MS PGothic" panose="020B0600070205080204" pitchFamily="34" charset="-128"/>
              </a:defRPr>
            </a:lvl4pPr>
            <a:lvl5pPr marL="2057400" indent="-228600">
              <a:defRPr sz="2400">
                <a:solidFill>
                  <a:schemeClr val="tx1"/>
                </a:solidFill>
                <a:latin typeface="Twinkl"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9pPr>
          </a:lstStyle>
          <a:p>
            <a:pPr algn="ctr" eaLnBrk="1" hangingPunct="1">
              <a:defRPr/>
            </a:pPr>
            <a:r>
              <a:rPr lang="en-GB" altLang="en-US" sz="2200" spc="-20" dirty="0"/>
              <a:t>While the younger brother had been away, the older brother had been working hard for his father and saved all of his inheritance. When he heard that his brother had returned with nothing and a great feast was being thrown for him, he felt very angry and jealous.</a:t>
            </a:r>
          </a:p>
        </p:txBody>
      </p:sp>
      <p:pic>
        <p:nvPicPr>
          <p:cNvPr id="204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1255713"/>
            <a:ext cx="383857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A61198A-EDC8-4730-AC3F-AB5B5DF161FD}"/>
              </a:ext>
            </a:extLst>
          </p:cNvPr>
          <p:cNvSpPr/>
          <p:nvPr/>
        </p:nvSpPr>
        <p:spPr>
          <a:xfrm>
            <a:off x="161925" y="152400"/>
            <a:ext cx="8801100" cy="1563688"/>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winkl" pitchFamily="2" charset="0"/>
                <a:ea typeface="MS PGothic" panose="020B0600070205080204" pitchFamily="34" charset="-128"/>
              </a:defRPr>
            </a:lvl1pPr>
            <a:lvl2pPr marL="742950" indent="-285750">
              <a:defRPr sz="2400">
                <a:solidFill>
                  <a:schemeClr val="tx1"/>
                </a:solidFill>
                <a:latin typeface="Twinkl" pitchFamily="2" charset="0"/>
                <a:ea typeface="MS PGothic" panose="020B0600070205080204" pitchFamily="34" charset="-128"/>
              </a:defRPr>
            </a:lvl2pPr>
            <a:lvl3pPr marL="1143000" indent="-228600">
              <a:defRPr sz="2400">
                <a:solidFill>
                  <a:schemeClr val="tx1"/>
                </a:solidFill>
                <a:latin typeface="Twinkl" pitchFamily="2" charset="0"/>
                <a:ea typeface="MS PGothic" panose="020B0600070205080204" pitchFamily="34" charset="-128"/>
              </a:defRPr>
            </a:lvl3pPr>
            <a:lvl4pPr marL="1600200" indent="-228600">
              <a:defRPr sz="2400">
                <a:solidFill>
                  <a:schemeClr val="tx1"/>
                </a:solidFill>
                <a:latin typeface="Twinkl" pitchFamily="2" charset="0"/>
                <a:ea typeface="MS PGothic" panose="020B0600070205080204" pitchFamily="34" charset="-128"/>
              </a:defRPr>
            </a:lvl4pPr>
            <a:lvl5pPr marL="2057400" indent="-228600">
              <a:defRPr sz="2400">
                <a:solidFill>
                  <a:schemeClr val="tx1"/>
                </a:solidFill>
                <a:latin typeface="Twinkl"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9pPr>
          </a:lstStyle>
          <a:p>
            <a:pPr algn="ctr" eaLnBrk="1" hangingPunct="1">
              <a:defRPr/>
            </a:pPr>
            <a:r>
              <a:rPr lang="en-GB" altLang="en-US" dirty="0"/>
              <a:t>But the father did not want his son to be jealous and angry. “We must celebrate </a:t>
            </a:r>
            <a:r>
              <a:rPr lang="en-GB" altLang="en-US"/>
              <a:t>and rejoice,” </a:t>
            </a:r>
            <a:r>
              <a:rPr lang="en-GB" altLang="en-US" dirty="0"/>
              <a:t>he told his older son, “because it is as if this brother of yours was dead and has come to life; he was lost and has been found.”</a:t>
            </a:r>
          </a:p>
        </p:txBody>
      </p:sp>
      <p:grpSp>
        <p:nvGrpSpPr>
          <p:cNvPr id="21507" name="Group 7"/>
          <p:cNvGrpSpPr>
            <a:grpSpLocks/>
          </p:cNvGrpSpPr>
          <p:nvPr/>
        </p:nvGrpSpPr>
        <p:grpSpPr bwMode="auto">
          <a:xfrm>
            <a:off x="3444875" y="2108200"/>
            <a:ext cx="4098925" cy="4749800"/>
            <a:chOff x="3382468" y="0"/>
            <a:chExt cx="4098962" cy="4749113"/>
          </a:xfrm>
        </p:grpSpPr>
        <p:pic>
          <p:nvPicPr>
            <p:cNvPr id="21509" name="Picture 3"/>
            <p:cNvPicPr>
              <a:picLocks noChangeAspect="1"/>
            </p:cNvPicPr>
            <p:nvPr/>
          </p:nvPicPr>
          <p:blipFill>
            <a:blip r:embed="rId3" cstate="print">
              <a:extLst>
                <a:ext uri="{28A0092B-C50C-407E-A947-70E740481C1C}">
                  <a14:useLocalDpi xmlns:a14="http://schemas.microsoft.com/office/drawing/2010/main" val="0"/>
                </a:ext>
              </a:extLst>
            </a:blip>
            <a:srcRect b="30751"/>
            <a:stretch>
              <a:fillRect/>
            </a:stretch>
          </p:blipFill>
          <p:spPr bwMode="auto">
            <a:xfrm>
              <a:off x="3382468" y="0"/>
              <a:ext cx="2379064" cy="474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p:cNvPicPr>
            <p:nvPr/>
          </p:nvPicPr>
          <p:blipFill>
            <a:blip r:embed="rId4" cstate="print">
              <a:extLst>
                <a:ext uri="{28A0092B-C50C-407E-A947-70E740481C1C}">
                  <a14:useLocalDpi xmlns:a14="http://schemas.microsoft.com/office/drawing/2010/main" val="0"/>
                </a:ext>
              </a:extLst>
            </a:blip>
            <a:srcRect b="30751"/>
            <a:stretch>
              <a:fillRect/>
            </a:stretch>
          </p:blipFill>
          <p:spPr bwMode="auto">
            <a:xfrm>
              <a:off x="5055144" y="0"/>
              <a:ext cx="2426286" cy="474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8" name="Picture 3"/>
          <p:cNvPicPr>
            <a:picLocks noChangeAspect="1"/>
          </p:cNvPicPr>
          <p:nvPr/>
        </p:nvPicPr>
        <p:blipFill>
          <a:blip r:embed="rId5">
            <a:extLst>
              <a:ext uri="{28A0092B-C50C-407E-A947-70E740481C1C}">
                <a14:useLocalDpi xmlns:a14="http://schemas.microsoft.com/office/drawing/2010/main" val="0"/>
              </a:ext>
            </a:extLst>
          </a:blip>
          <a:srcRect b="26295"/>
          <a:stretch>
            <a:fillRect/>
          </a:stretch>
        </p:blipFill>
        <p:spPr bwMode="auto">
          <a:xfrm>
            <a:off x="279400" y="1803400"/>
            <a:ext cx="377507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1CE6370-BD1A-4EC0-979A-3CCCE4FDB1D9}"/>
              </a:ext>
            </a:extLst>
          </p:cNvPr>
          <p:cNvSpPr/>
          <p:nvPr/>
        </p:nvSpPr>
        <p:spPr>
          <a:xfrm>
            <a:off x="161925" y="152400"/>
            <a:ext cx="8801100" cy="1362075"/>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schemeClr val="tx1"/>
                </a:solidFill>
              </a:rPr>
              <a:t>There was once a man who had two sons.</a:t>
            </a:r>
          </a:p>
        </p:txBody>
      </p:sp>
      <p:grpSp>
        <p:nvGrpSpPr>
          <p:cNvPr id="12291" name="Group 7"/>
          <p:cNvGrpSpPr>
            <a:grpSpLocks/>
          </p:cNvGrpSpPr>
          <p:nvPr/>
        </p:nvGrpSpPr>
        <p:grpSpPr bwMode="auto">
          <a:xfrm>
            <a:off x="1143000" y="2108200"/>
            <a:ext cx="6338888" cy="4749800"/>
            <a:chOff x="1142370" y="0"/>
            <a:chExt cx="6339060" cy="4749113"/>
          </a:xfrm>
        </p:grpSpPr>
        <p:pic>
          <p:nvPicPr>
            <p:cNvPr id="12292" name="Picture 3"/>
            <p:cNvPicPr>
              <a:picLocks noChangeAspect="1"/>
            </p:cNvPicPr>
            <p:nvPr/>
          </p:nvPicPr>
          <p:blipFill>
            <a:blip r:embed="rId3" cstate="print">
              <a:extLst>
                <a:ext uri="{28A0092B-C50C-407E-A947-70E740481C1C}">
                  <a14:useLocalDpi xmlns:a14="http://schemas.microsoft.com/office/drawing/2010/main" val="0"/>
                </a:ext>
              </a:extLst>
            </a:blip>
            <a:srcRect b="30751"/>
            <a:stretch>
              <a:fillRect/>
            </a:stretch>
          </p:blipFill>
          <p:spPr bwMode="auto">
            <a:xfrm>
              <a:off x="3382468" y="0"/>
              <a:ext cx="2379064" cy="474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4">
              <a:extLst>
                <a:ext uri="{28A0092B-C50C-407E-A947-70E740481C1C}">
                  <a14:useLocalDpi xmlns:a14="http://schemas.microsoft.com/office/drawing/2010/main" val="0"/>
                </a:ext>
              </a:extLst>
            </a:blip>
            <a:srcRect b="30936"/>
            <a:stretch>
              <a:fillRect/>
            </a:stretch>
          </p:blipFill>
          <p:spPr bwMode="auto">
            <a:xfrm>
              <a:off x="1142370" y="12700"/>
              <a:ext cx="2855671" cy="47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p:cNvPicPr>
            <p:nvPr/>
          </p:nvPicPr>
          <p:blipFill>
            <a:blip r:embed="rId5" cstate="print">
              <a:extLst>
                <a:ext uri="{28A0092B-C50C-407E-A947-70E740481C1C}">
                  <a14:useLocalDpi xmlns:a14="http://schemas.microsoft.com/office/drawing/2010/main" val="0"/>
                </a:ext>
              </a:extLst>
            </a:blip>
            <a:srcRect b="30751"/>
            <a:stretch>
              <a:fillRect/>
            </a:stretch>
          </p:blipFill>
          <p:spPr bwMode="auto">
            <a:xfrm>
              <a:off x="5055144" y="0"/>
              <a:ext cx="2426286" cy="474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A8175E3-2F28-4261-BAF2-5214DFD7D596}"/>
              </a:ext>
            </a:extLst>
          </p:cNvPr>
          <p:cNvSpPr/>
          <p:nvPr/>
        </p:nvSpPr>
        <p:spPr>
          <a:xfrm>
            <a:off x="161925" y="152400"/>
            <a:ext cx="8801100" cy="1362075"/>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schemeClr val="tx1"/>
                </a:solidFill>
              </a:rPr>
              <a:t>One day, the youngest son asked his father </a:t>
            </a:r>
            <a:br>
              <a:rPr lang="en-GB" sz="2400" dirty="0">
                <a:solidFill>
                  <a:schemeClr val="tx1"/>
                </a:solidFill>
              </a:rPr>
            </a:br>
            <a:r>
              <a:rPr lang="en-GB" sz="2400" dirty="0">
                <a:solidFill>
                  <a:schemeClr val="tx1"/>
                </a:solidFill>
              </a:rPr>
              <a:t>for his inheritance money.</a:t>
            </a:r>
          </a:p>
        </p:txBody>
      </p:sp>
      <p:pic>
        <p:nvPicPr>
          <p:cNvPr id="13315" name="Picture 6"/>
          <p:cNvPicPr>
            <a:picLocks noChangeAspect="1"/>
          </p:cNvPicPr>
          <p:nvPr/>
        </p:nvPicPr>
        <p:blipFill>
          <a:blip r:embed="rId2">
            <a:extLst>
              <a:ext uri="{28A0092B-C50C-407E-A947-70E740481C1C}">
                <a14:useLocalDpi xmlns:a14="http://schemas.microsoft.com/office/drawing/2010/main" val="0"/>
              </a:ext>
            </a:extLst>
          </a:blip>
          <a:srcRect b="30936"/>
          <a:stretch>
            <a:fillRect/>
          </a:stretch>
        </p:blipFill>
        <p:spPr bwMode="auto">
          <a:xfrm>
            <a:off x="1498600" y="2120900"/>
            <a:ext cx="285432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p:cNvPicPr>
          <p:nvPr/>
        </p:nvPicPr>
        <p:blipFill>
          <a:blip r:embed="rId3" cstate="print">
            <a:extLst>
              <a:ext uri="{28A0092B-C50C-407E-A947-70E740481C1C}">
                <a14:useLocalDpi xmlns:a14="http://schemas.microsoft.com/office/drawing/2010/main" val="0"/>
              </a:ext>
            </a:extLst>
          </a:blip>
          <a:srcRect b="31120"/>
          <a:stretch>
            <a:fillRect/>
          </a:stretch>
        </p:blipFill>
        <p:spPr bwMode="auto">
          <a:xfrm>
            <a:off x="4927600" y="2133600"/>
            <a:ext cx="23844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0D0F83C-CD88-4D76-80C3-CEDC5E0F8AC7}"/>
              </a:ext>
            </a:extLst>
          </p:cNvPr>
          <p:cNvSpPr/>
          <p:nvPr/>
        </p:nvSpPr>
        <p:spPr>
          <a:xfrm>
            <a:off x="161925" y="152400"/>
            <a:ext cx="8801100" cy="1362075"/>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schemeClr val="tx1"/>
                </a:solidFill>
              </a:rPr>
              <a:t>The father thought about it and divided what he owned between them, giving his sons their inheritance.</a:t>
            </a:r>
          </a:p>
        </p:txBody>
      </p:sp>
      <p:pic>
        <p:nvPicPr>
          <p:cNvPr id="14339" name="Picture 11"/>
          <p:cNvPicPr>
            <a:picLocks noChangeAspect="1"/>
          </p:cNvPicPr>
          <p:nvPr/>
        </p:nvPicPr>
        <p:blipFill>
          <a:blip r:embed="rId2" cstate="print">
            <a:extLst>
              <a:ext uri="{28A0092B-C50C-407E-A947-70E740481C1C}">
                <a14:useLocalDpi xmlns:a14="http://schemas.microsoft.com/office/drawing/2010/main" val="0"/>
              </a:ext>
            </a:extLst>
          </a:blip>
          <a:srcRect b="31120"/>
          <a:stretch>
            <a:fillRect/>
          </a:stretch>
        </p:blipFill>
        <p:spPr bwMode="auto">
          <a:xfrm>
            <a:off x="3333750" y="2133600"/>
            <a:ext cx="23860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6"/>
          <p:cNvGrpSpPr>
            <a:grpSpLocks/>
          </p:cNvGrpSpPr>
          <p:nvPr/>
        </p:nvGrpSpPr>
        <p:grpSpPr bwMode="auto">
          <a:xfrm>
            <a:off x="1143000" y="2108200"/>
            <a:ext cx="6338888" cy="4749800"/>
            <a:chOff x="1142370" y="0"/>
            <a:chExt cx="6339060" cy="4749113"/>
          </a:xfrm>
        </p:grpSpPr>
        <p:pic>
          <p:nvPicPr>
            <p:cNvPr id="14341" name="Picture 9"/>
            <p:cNvPicPr>
              <a:picLocks noChangeAspect="1"/>
            </p:cNvPicPr>
            <p:nvPr/>
          </p:nvPicPr>
          <p:blipFill>
            <a:blip r:embed="rId3">
              <a:extLst>
                <a:ext uri="{28A0092B-C50C-407E-A947-70E740481C1C}">
                  <a14:useLocalDpi xmlns:a14="http://schemas.microsoft.com/office/drawing/2010/main" val="0"/>
                </a:ext>
              </a:extLst>
            </a:blip>
            <a:srcRect b="30936"/>
            <a:stretch>
              <a:fillRect/>
            </a:stretch>
          </p:blipFill>
          <p:spPr bwMode="auto">
            <a:xfrm>
              <a:off x="1142370" y="12700"/>
              <a:ext cx="2855671" cy="47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p:cNvPicPr>
              <a:picLocks noChangeAspect="1"/>
            </p:cNvPicPr>
            <p:nvPr/>
          </p:nvPicPr>
          <p:blipFill>
            <a:blip r:embed="rId4" cstate="print">
              <a:extLst>
                <a:ext uri="{28A0092B-C50C-407E-A947-70E740481C1C}">
                  <a14:useLocalDpi xmlns:a14="http://schemas.microsoft.com/office/drawing/2010/main" val="0"/>
                </a:ext>
              </a:extLst>
            </a:blip>
            <a:srcRect b="30751"/>
            <a:stretch>
              <a:fillRect/>
            </a:stretch>
          </p:blipFill>
          <p:spPr bwMode="auto">
            <a:xfrm>
              <a:off x="5055144" y="0"/>
              <a:ext cx="2426286" cy="474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0DAA3DD-C0AB-42F7-BB25-F40E2D7BE235}"/>
              </a:ext>
            </a:extLst>
          </p:cNvPr>
          <p:cNvSpPr/>
          <p:nvPr/>
        </p:nvSpPr>
        <p:spPr>
          <a:xfrm>
            <a:off x="161925" y="152400"/>
            <a:ext cx="8801100" cy="1362075"/>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schemeClr val="tx1"/>
                </a:solidFill>
              </a:rPr>
              <a:t>The youngest son moved far away and </a:t>
            </a:r>
            <a:br>
              <a:rPr lang="en-GB" sz="2400" dirty="0">
                <a:solidFill>
                  <a:schemeClr val="tx1"/>
                </a:solidFill>
              </a:rPr>
            </a:br>
            <a:r>
              <a:rPr lang="en-GB" sz="2400" dirty="0">
                <a:solidFill>
                  <a:schemeClr val="tx1"/>
                </a:solidFill>
              </a:rPr>
              <a:t>very soon spent all of his money.</a:t>
            </a:r>
          </a:p>
        </p:txBody>
      </p:sp>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74825"/>
            <a:ext cx="5788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47385D4-D602-450F-92F6-FEA214B22521}"/>
              </a:ext>
            </a:extLst>
          </p:cNvPr>
          <p:cNvSpPr/>
          <p:nvPr/>
        </p:nvSpPr>
        <p:spPr>
          <a:xfrm>
            <a:off x="161925" y="152400"/>
            <a:ext cx="8801100" cy="1362075"/>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schemeClr val="tx1"/>
                </a:solidFill>
              </a:rPr>
              <a:t>He was very hungry and had no place to live, </a:t>
            </a:r>
            <a:br>
              <a:rPr lang="en-GB" sz="2400" dirty="0">
                <a:solidFill>
                  <a:schemeClr val="tx1"/>
                </a:solidFill>
              </a:rPr>
            </a:br>
            <a:r>
              <a:rPr lang="en-GB" sz="2400" dirty="0">
                <a:solidFill>
                  <a:schemeClr val="tx1"/>
                </a:solidFill>
              </a:rPr>
              <a:t>so he decided to get a job. He was given a job </a:t>
            </a:r>
            <a:br>
              <a:rPr lang="en-GB" sz="2400" dirty="0">
                <a:solidFill>
                  <a:schemeClr val="tx1"/>
                </a:solidFill>
              </a:rPr>
            </a:br>
            <a:r>
              <a:rPr lang="en-GB" sz="2400" dirty="0">
                <a:solidFill>
                  <a:schemeClr val="tx1"/>
                </a:solidFill>
              </a:rPr>
              <a:t>feeding pigs but no-one gave him anything to eat.</a:t>
            </a:r>
          </a:p>
        </p:txBody>
      </p:sp>
      <p:pic>
        <p:nvPicPr>
          <p:cNvPr id="163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1788" y="2019300"/>
            <a:ext cx="59404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90426EA-6814-42D2-ADCD-1B2781CD97CC}"/>
              </a:ext>
            </a:extLst>
          </p:cNvPr>
          <p:cNvSpPr/>
          <p:nvPr/>
        </p:nvSpPr>
        <p:spPr>
          <a:xfrm>
            <a:off x="161925" y="152400"/>
            <a:ext cx="8801100" cy="1362075"/>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winkl" pitchFamily="2" charset="0"/>
                <a:ea typeface="MS PGothic" panose="020B0600070205080204" pitchFamily="34" charset="-128"/>
              </a:defRPr>
            </a:lvl1pPr>
            <a:lvl2pPr marL="742950" indent="-285750">
              <a:defRPr sz="2400">
                <a:solidFill>
                  <a:schemeClr val="tx1"/>
                </a:solidFill>
                <a:latin typeface="Twinkl" pitchFamily="2" charset="0"/>
                <a:ea typeface="MS PGothic" panose="020B0600070205080204" pitchFamily="34" charset="-128"/>
              </a:defRPr>
            </a:lvl2pPr>
            <a:lvl3pPr marL="1143000" indent="-228600">
              <a:defRPr sz="2400">
                <a:solidFill>
                  <a:schemeClr val="tx1"/>
                </a:solidFill>
                <a:latin typeface="Twinkl" pitchFamily="2" charset="0"/>
                <a:ea typeface="MS PGothic" panose="020B0600070205080204" pitchFamily="34" charset="-128"/>
              </a:defRPr>
            </a:lvl3pPr>
            <a:lvl4pPr marL="1600200" indent="-228600">
              <a:defRPr sz="2400">
                <a:solidFill>
                  <a:schemeClr val="tx1"/>
                </a:solidFill>
                <a:latin typeface="Twinkl" pitchFamily="2" charset="0"/>
                <a:ea typeface="MS PGothic" panose="020B0600070205080204" pitchFamily="34" charset="-128"/>
              </a:defRPr>
            </a:lvl4pPr>
            <a:lvl5pPr marL="2057400" indent="-228600">
              <a:defRPr sz="2400">
                <a:solidFill>
                  <a:schemeClr val="tx1"/>
                </a:solidFill>
                <a:latin typeface="Twinkl"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MS PGothic" panose="020B0600070205080204" pitchFamily="34" charset="-128"/>
              </a:defRPr>
            </a:lvl9pPr>
          </a:lstStyle>
          <a:p>
            <a:pPr algn="ctr" eaLnBrk="1" hangingPunct="1">
              <a:defRPr/>
            </a:pPr>
            <a:r>
              <a:rPr lang="en-GB" altLang="en-US" sz="2000" dirty="0"/>
              <a:t>The son was very sad and very sorry for what he had done. Back home, even his father’s hired men were fed well. He decided to go back home, </a:t>
            </a:r>
            <a:br>
              <a:rPr lang="en-GB" altLang="en-US" sz="2000" dirty="0"/>
            </a:br>
            <a:r>
              <a:rPr lang="en-GB" altLang="en-US" sz="2000" dirty="0"/>
              <a:t>say sorry and ask his father for a job as a servant.</a:t>
            </a:r>
          </a:p>
        </p:txBody>
      </p:sp>
      <p:pic>
        <p:nvPicPr>
          <p:cNvPr id="174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1873250"/>
            <a:ext cx="29845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0AE2435-FA32-42D4-9EF4-92CE55B5337B}"/>
              </a:ext>
            </a:extLst>
          </p:cNvPr>
          <p:cNvSpPr/>
          <p:nvPr/>
        </p:nvSpPr>
        <p:spPr>
          <a:xfrm>
            <a:off x="161925" y="152400"/>
            <a:ext cx="8801100" cy="1362075"/>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schemeClr val="tx1"/>
                </a:solidFill>
              </a:rPr>
              <a:t>When the father saw his youngest son returning, he was </a:t>
            </a:r>
            <a:br>
              <a:rPr lang="en-GB" sz="2400" dirty="0">
                <a:solidFill>
                  <a:schemeClr val="tx1"/>
                </a:solidFill>
              </a:rPr>
            </a:br>
            <a:r>
              <a:rPr lang="en-GB" sz="2400" dirty="0">
                <a:solidFill>
                  <a:schemeClr val="tx1"/>
                </a:solidFill>
              </a:rPr>
              <a:t>filled with great joy and ran to greet his returning son. </a:t>
            </a:r>
            <a:br>
              <a:rPr lang="en-GB" sz="2400" dirty="0">
                <a:solidFill>
                  <a:schemeClr val="tx1"/>
                </a:solidFill>
              </a:rPr>
            </a:br>
            <a:r>
              <a:rPr lang="en-GB" sz="2400" dirty="0">
                <a:solidFill>
                  <a:schemeClr val="tx1"/>
                </a:solidFill>
              </a:rPr>
              <a:t>He hugged and kissed the boy. </a:t>
            </a:r>
            <a:endParaRPr lang="en-GB" sz="2400" dirty="0">
              <a:solidFill>
                <a:srgbClr val="FF0000"/>
              </a:solidFill>
            </a:endParaRPr>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b="7497"/>
          <a:stretch>
            <a:fillRect/>
          </a:stretch>
        </p:blipFill>
        <p:spPr bwMode="auto">
          <a:xfrm>
            <a:off x="1052513" y="1685925"/>
            <a:ext cx="6732587"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2D46CE9-472F-43A6-AE85-86F788CE1D14}"/>
              </a:ext>
            </a:extLst>
          </p:cNvPr>
          <p:cNvSpPr/>
          <p:nvPr/>
        </p:nvSpPr>
        <p:spPr>
          <a:xfrm>
            <a:off x="161925" y="152400"/>
            <a:ext cx="8801100" cy="1362075"/>
          </a:xfrm>
          <a:prstGeom prst="roundRect">
            <a:avLst>
              <a:gd name="adj" fmla="val 1317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solidFill>
                  <a:schemeClr val="tx1"/>
                </a:solidFill>
              </a:rPr>
              <a:t>The father dressed him up in the best robe, some new sandals and put a ring on his finger. The father was so happy that his son had returned that he threw a great feast to celebrate! </a:t>
            </a:r>
            <a:endParaRPr lang="en-GB" sz="2400" dirty="0">
              <a:solidFill>
                <a:srgbClr val="FF0000"/>
              </a:solidFill>
            </a:endParaRP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b="26295"/>
          <a:stretch>
            <a:fillRect/>
          </a:stretch>
        </p:blipFill>
        <p:spPr bwMode="auto">
          <a:xfrm>
            <a:off x="2684463" y="1816100"/>
            <a:ext cx="377507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1449</TotalTime>
  <Words>245</Words>
  <Application>Microsoft Office PowerPoint</Application>
  <PresentationFormat>On-screen Show (4:3)</PresentationFormat>
  <Paragraphs>10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Twinkl</vt:lpstr>
      <vt:lpstr>MS PGothic</vt:lpstr>
      <vt:lpstr>Arial</vt:lpstr>
      <vt:lpstr>Sassoon Infant Rg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Year 2</cp:lastModifiedBy>
  <cp:revision>145</cp:revision>
  <dcterms:created xsi:type="dcterms:W3CDTF">2014-10-01T16:09:27Z</dcterms:created>
  <dcterms:modified xsi:type="dcterms:W3CDTF">2020-07-02T16:33:49Z</dcterms:modified>
</cp:coreProperties>
</file>