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3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2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1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F483-1133-4F92-8024-EAFAB1CA668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4" y="404812"/>
            <a:ext cx="6429375" cy="57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80975"/>
            <a:ext cx="10958513" cy="70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" y="-328613"/>
            <a:ext cx="12114747" cy="75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12020550" cy="72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9169"/>
            <a:ext cx="10791825" cy="6838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7" y="19169"/>
            <a:ext cx="5970883" cy="68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437" y="0"/>
            <a:ext cx="12416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-228600"/>
            <a:ext cx="6438900" cy="73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0" y="0"/>
            <a:ext cx="12057569" cy="66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0" y="0"/>
            <a:ext cx="12352238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9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770"/>
          <a:stretch/>
        </p:blipFill>
        <p:spPr>
          <a:xfrm>
            <a:off x="214312" y="209550"/>
            <a:ext cx="118163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35" y="0"/>
            <a:ext cx="121049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88426"/>
            <a:ext cx="4591050" cy="656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0774" y="0"/>
            <a:ext cx="5514975" cy="66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0"/>
            <a:ext cx="11491913" cy="70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0"/>
            <a:ext cx="1178904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HutchingsR</dc:creator>
  <cp:lastModifiedBy>Year 2</cp:lastModifiedBy>
  <cp:revision>2</cp:revision>
  <cp:lastPrinted>2016-05-03T16:14:09Z</cp:lastPrinted>
  <dcterms:created xsi:type="dcterms:W3CDTF">2016-05-03T16:05:15Z</dcterms:created>
  <dcterms:modified xsi:type="dcterms:W3CDTF">2020-07-04T12:26:26Z</dcterms:modified>
</cp:coreProperties>
</file>