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76" r:id="rId2"/>
    <p:sldId id="274" r:id="rId3"/>
    <p:sldId id="263" r:id="rId4"/>
    <p:sldId id="264" r:id="rId5"/>
    <p:sldId id="297" r:id="rId6"/>
    <p:sldId id="298" r:id="rId7"/>
    <p:sldId id="299" r:id="rId8"/>
    <p:sldId id="291" r:id="rId9"/>
    <p:sldId id="300" r:id="rId10"/>
    <p:sldId id="296" r:id="rId11"/>
    <p:sldId id="267" r:id="rId1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Sassoon Infant Rg" panose="02000503030000020003" pitchFamily="50" charset="0"/>
      <p:regular r:id="rId19"/>
      <p:bold r:id="rId20"/>
    </p:embeddedFont>
    <p:embeddedFont>
      <p:font typeface="Tuffy" panose="020B0603060100000000" pitchFamily="34" charset="0"/>
      <p:regular r:id="rId21"/>
      <p:bold r:id="rId22"/>
      <p:italic r:id="rId23"/>
      <p:boldItalic r:id="rId24"/>
    </p:embeddedFont>
    <p:embeddedFont>
      <p:font typeface="Twinkl" pitchFamily="2" charset="0"/>
      <p:regular r:id="rId25"/>
      <p:bold r:id="rId26"/>
    </p:embeddedFont>
    <p:embeddedFont>
      <p:font typeface="Tuffy-TTF" panose="020B0603060100000000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B3A2"/>
    <a:srgbClr val="4DB1E3"/>
    <a:srgbClr val="50819E"/>
    <a:srgbClr val="4AA1D9"/>
    <a:srgbClr val="18A0DB"/>
    <a:srgbClr val="DE1E5A"/>
    <a:srgbClr val="BC0105"/>
    <a:srgbClr val="80C1EB"/>
    <a:srgbClr val="ACDD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506" y="108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8" d="100"/>
          <a:sy n="68" d="100"/>
        </p:scale>
        <p:origin x="129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09/06/2019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09/06/2019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33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77" r:id="rId5"/>
    <p:sldLayoutId id="2147483666" r:id="rId6"/>
    <p:sldLayoutId id="2147483669" r:id="rId7"/>
    <p:sldLayoutId id="214748367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2.jpeg"/><Relationship Id="rId5" Type="http://schemas.openxmlformats.org/officeDocument/2006/relationships/image" Target="../media/image11.png"/><Relationship Id="rId10" Type="http://schemas.openxmlformats.org/officeDocument/2006/relationships/image" Target="../media/image21.jpeg"/><Relationship Id="rId4" Type="http://schemas.openxmlformats.org/officeDocument/2006/relationships/image" Target="../media/image10.pn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4.png"/><Relationship Id="rId4" Type="http://schemas.openxmlformats.org/officeDocument/2006/relationships/image" Target="../media/image10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32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7089" y="646479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Geography</a:t>
            </a:r>
            <a:r>
              <a:rPr lang="en-GB" sz="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 | Year 3 | The UK | Rivers and Seas | Lesson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The UK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Geography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12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I can name and locate the main rivers and seas of the UK.</a:t>
            </a:r>
          </a:p>
          <a:p>
            <a:r>
              <a:rPr lang="en-GB" dirty="0"/>
              <a:t>I can identify rivers and seas using an atlas or map.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name the seas surrounding the UK.</a:t>
            </a:r>
          </a:p>
          <a:p>
            <a:r>
              <a:rPr lang="en-GB" dirty="0">
                <a:latin typeface="Twinkl" pitchFamily="50" charset="0"/>
              </a:rPr>
              <a:t>I can name some of the UK’s main rivers.</a:t>
            </a:r>
          </a:p>
          <a:p>
            <a:r>
              <a:rPr lang="en-GB" dirty="0">
                <a:latin typeface="Twinkl" pitchFamily="50" charset="0"/>
              </a:rPr>
              <a:t>I can name the seas some rivers flow into.</a:t>
            </a:r>
          </a:p>
          <a:p>
            <a:r>
              <a:rPr lang="en-GB" dirty="0">
                <a:latin typeface="Twinkl" pitchFamily="50" charset="0"/>
              </a:rPr>
              <a:t>I can find the names of seas on a map.</a:t>
            </a:r>
          </a:p>
          <a:p>
            <a:r>
              <a:rPr lang="en-GB" dirty="0">
                <a:latin typeface="Twinkl" pitchFamily="50" charset="0"/>
              </a:rPr>
              <a:t>I can find the names of rivers on a map.</a:t>
            </a:r>
          </a:p>
          <a:p>
            <a:r>
              <a:rPr lang="en-GB" dirty="0">
                <a:latin typeface="Twinkl" pitchFamily="50" charset="0"/>
              </a:rPr>
              <a:t>I can follow a river on a map to find where it starts and ends.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21486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34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88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I can name and locate the main rivers and seas of the UK.</a:t>
            </a:r>
          </a:p>
          <a:p>
            <a:r>
              <a:rPr lang="en-GB" dirty="0"/>
              <a:t>I can identify rivers and seas using an atlas or map.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name the seas surrounding the UK.</a:t>
            </a:r>
          </a:p>
          <a:p>
            <a:r>
              <a:rPr lang="en-GB" dirty="0">
                <a:latin typeface="Twinkl" pitchFamily="50" charset="0"/>
              </a:rPr>
              <a:t>I can name some of the UK’s main rivers.</a:t>
            </a:r>
          </a:p>
          <a:p>
            <a:r>
              <a:rPr lang="en-GB" dirty="0">
                <a:latin typeface="Twinkl" pitchFamily="50" charset="0"/>
              </a:rPr>
              <a:t>I can name the seas some rivers flow into.</a:t>
            </a:r>
          </a:p>
          <a:p>
            <a:r>
              <a:rPr lang="en-GB" dirty="0">
                <a:latin typeface="Twinkl" pitchFamily="50" charset="0"/>
              </a:rPr>
              <a:t>I can find the names of seas on a map.</a:t>
            </a:r>
          </a:p>
          <a:p>
            <a:r>
              <a:rPr lang="en-GB" dirty="0">
                <a:latin typeface="Twinkl" pitchFamily="50" charset="0"/>
              </a:rPr>
              <a:t>I can find the names of rivers on a map.</a:t>
            </a:r>
          </a:p>
          <a:p>
            <a:r>
              <a:rPr lang="en-GB" dirty="0">
                <a:latin typeface="Twinkl" pitchFamily="50" charset="0"/>
              </a:rPr>
              <a:t>I can follow a river on a map to find where it starts and ends.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875" y="1498437"/>
            <a:ext cx="4940474" cy="46130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What Surrounds Us?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13" name="Talking Partner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5600"/>
            <a:ext cx="864000" cy="864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81616" y="1664084"/>
            <a:ext cx="3489049" cy="495108"/>
            <a:chOff x="881616" y="1664084"/>
            <a:chExt cx="3489049" cy="495108"/>
          </a:xfrm>
        </p:grpSpPr>
        <p:sp>
          <p:nvSpPr>
            <p:cNvPr id="7" name="Rectangle 6"/>
            <p:cNvSpPr/>
            <p:nvPr/>
          </p:nvSpPr>
          <p:spPr>
            <a:xfrm>
              <a:off x="1233824" y="1664084"/>
              <a:ext cx="3136841" cy="495108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Where is the UK?</a:t>
              </a:r>
            </a:p>
          </p:txBody>
        </p:sp>
        <p:sp>
          <p:nvSpPr>
            <p:cNvPr id="2" name="Oval 1"/>
            <p:cNvSpPr/>
            <p:nvPr/>
          </p:nvSpPr>
          <p:spPr>
            <a:xfrm>
              <a:off x="881616" y="170548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83630" y="2247211"/>
            <a:ext cx="3487035" cy="495108"/>
            <a:chOff x="883630" y="2247211"/>
            <a:chExt cx="3487035" cy="495108"/>
          </a:xfrm>
        </p:grpSpPr>
        <p:sp>
          <p:nvSpPr>
            <p:cNvPr id="25" name="Rectangle 24"/>
            <p:cNvSpPr/>
            <p:nvPr/>
          </p:nvSpPr>
          <p:spPr>
            <a:xfrm>
              <a:off x="1233824" y="2247211"/>
              <a:ext cx="3136841" cy="495108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Can you find Austria?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883630" y="233001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85644" y="2830338"/>
            <a:ext cx="3485021" cy="772107"/>
            <a:chOff x="885644" y="2830338"/>
            <a:chExt cx="3485021" cy="772107"/>
          </a:xfrm>
        </p:grpSpPr>
        <p:sp>
          <p:nvSpPr>
            <p:cNvPr id="26" name="Rectangle 25"/>
            <p:cNvSpPr/>
            <p:nvPr/>
          </p:nvSpPr>
          <p:spPr>
            <a:xfrm>
              <a:off x="1233824" y="2830338"/>
              <a:ext cx="3136841" cy="772107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On the map, how is the UK different to Austria?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885644" y="3010239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09" y="3761956"/>
            <a:ext cx="3900305" cy="309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The Seas Around Us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881616" y="1564681"/>
            <a:ext cx="4067889" cy="772107"/>
            <a:chOff x="881616" y="1525585"/>
            <a:chExt cx="4067889" cy="772107"/>
          </a:xfrm>
        </p:grpSpPr>
        <p:sp>
          <p:nvSpPr>
            <p:cNvPr id="7" name="Rectangle 6"/>
            <p:cNvSpPr/>
            <p:nvPr/>
          </p:nvSpPr>
          <p:spPr>
            <a:xfrm>
              <a:off x="1233824" y="1525585"/>
              <a:ext cx="3715681" cy="772107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Do you know where each label should go?</a:t>
              </a:r>
            </a:p>
          </p:txBody>
        </p:sp>
        <p:sp>
          <p:nvSpPr>
            <p:cNvPr id="2" name="Oval 1"/>
            <p:cNvSpPr/>
            <p:nvPr/>
          </p:nvSpPr>
          <p:spPr>
            <a:xfrm>
              <a:off x="881616" y="170548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83630" y="2422310"/>
            <a:ext cx="3487035" cy="495108"/>
            <a:chOff x="883630" y="2247211"/>
            <a:chExt cx="3487035" cy="495108"/>
          </a:xfrm>
        </p:grpSpPr>
        <p:sp>
          <p:nvSpPr>
            <p:cNvPr id="25" name="Rectangle 24"/>
            <p:cNvSpPr/>
            <p:nvPr/>
          </p:nvSpPr>
          <p:spPr>
            <a:xfrm>
              <a:off x="1233824" y="2247211"/>
              <a:ext cx="3136841" cy="495108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What clues might help us?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883630" y="233001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pic>
        <p:nvPicPr>
          <p:cNvPr id="23" name="Whole Clas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173" y="1567221"/>
            <a:ext cx="3187175" cy="452560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55650" y="4748659"/>
            <a:ext cx="1660379" cy="338554"/>
          </a:xfrm>
          <a:prstGeom prst="rect">
            <a:avLst/>
          </a:prstGeom>
          <a:solidFill>
            <a:srgbClr val="50819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+mj-lt"/>
              </a:rPr>
              <a:t>English Channel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5650" y="4271800"/>
            <a:ext cx="1092209" cy="338554"/>
          </a:xfrm>
          <a:prstGeom prst="rect">
            <a:avLst/>
          </a:prstGeom>
          <a:solidFill>
            <a:srgbClr val="50819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+mj-lt"/>
              </a:rPr>
              <a:t>Irish Sea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55650" y="5723493"/>
            <a:ext cx="1660379" cy="338554"/>
          </a:xfrm>
          <a:prstGeom prst="rect">
            <a:avLst/>
          </a:prstGeom>
          <a:solidFill>
            <a:srgbClr val="50819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+mj-lt"/>
              </a:rPr>
              <a:t>Atlantic Ocean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55650" y="5246634"/>
            <a:ext cx="1092209" cy="338554"/>
          </a:xfrm>
          <a:prstGeom prst="rect">
            <a:avLst/>
          </a:prstGeom>
          <a:solidFill>
            <a:srgbClr val="50819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+mj-lt"/>
              </a:rPr>
              <a:t>North Sea</a:t>
            </a:r>
          </a:p>
        </p:txBody>
      </p:sp>
    </p:spTree>
    <p:extLst>
      <p:ext uri="{BB962C8B-B14F-4D97-AF65-F5344CB8AC3E}">
        <p14:creationId xmlns:p14="http://schemas.microsoft.com/office/powerpoint/2010/main" val="104957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0.60174 -0.015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7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65225 0.1254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04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L 0.71458 -0.3002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29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39531 -0.0314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7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1426128" y="3016857"/>
            <a:ext cx="2747636" cy="2747636"/>
          </a:xfrm>
          <a:prstGeom prst="ellipse">
            <a:avLst/>
          </a:prstGeom>
          <a:solidFill>
            <a:srgbClr val="32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882393" y="1476000"/>
            <a:ext cx="3505956" cy="4616825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Seas Around the UK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6" name="Individual Wor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443">
            <a:off x="5259717" y="1711941"/>
            <a:ext cx="2877292" cy="40699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5779">
            <a:off x="1505720" y="3195449"/>
            <a:ext cx="2681306" cy="241665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66710" y="1999992"/>
            <a:ext cx="32950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Use your atlas to find the names of the seas around the UK. Label your map carefully.</a:t>
            </a:r>
          </a:p>
        </p:txBody>
      </p:sp>
    </p:spTree>
    <p:extLst>
      <p:ext uri="{BB962C8B-B14F-4D97-AF65-F5344CB8AC3E}">
        <p14:creationId xmlns:p14="http://schemas.microsoft.com/office/powerpoint/2010/main" val="2943299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Rivers of the UK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3" name="Whole Clas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55651" y="1499525"/>
            <a:ext cx="7632700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Find out the names of the rivers labelled on your map of the UK.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4344736" y="3606042"/>
            <a:ext cx="3688370" cy="495108"/>
            <a:chOff x="883630" y="2247211"/>
            <a:chExt cx="3688370" cy="495108"/>
          </a:xfrm>
        </p:grpSpPr>
        <p:sp>
          <p:nvSpPr>
            <p:cNvPr id="34" name="Rectangle 33"/>
            <p:cNvSpPr/>
            <p:nvPr/>
          </p:nvSpPr>
          <p:spPr>
            <a:xfrm>
              <a:off x="1233824" y="2247211"/>
              <a:ext cx="3338176" cy="495108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Which seas do they flow into?</a:t>
              </a:r>
            </a:p>
          </p:txBody>
        </p:sp>
        <p:sp>
          <p:nvSpPr>
            <p:cNvPr id="35" name="Oval 34"/>
            <p:cNvSpPr/>
            <p:nvPr/>
          </p:nvSpPr>
          <p:spPr>
            <a:xfrm>
              <a:off x="883630" y="233001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70" y="2084715"/>
            <a:ext cx="3366570" cy="403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8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Rivers of the UK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" name="Oval 1"/>
          <p:cNvSpPr/>
          <p:nvPr/>
        </p:nvSpPr>
        <p:spPr>
          <a:xfrm rot="20663125">
            <a:off x="880845" y="5652754"/>
            <a:ext cx="394283" cy="394283"/>
          </a:xfrm>
          <a:prstGeom prst="ellipse">
            <a:avLst/>
          </a:prstGeom>
          <a:solidFill>
            <a:srgbClr val="18A0DB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!</a:t>
            </a:r>
          </a:p>
        </p:txBody>
      </p:sp>
      <p:sp>
        <p:nvSpPr>
          <p:cNvPr id="3" name="Rectangle 2"/>
          <p:cNvSpPr/>
          <p:nvPr/>
        </p:nvSpPr>
        <p:spPr>
          <a:xfrm>
            <a:off x="1320916" y="5665229"/>
            <a:ext cx="70674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4AA1D9"/>
                </a:solidFill>
              </a:rPr>
              <a:t>Fill in the table to show where each of the rivers are in the UK.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55651" y="1499525"/>
            <a:ext cx="7632700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Find out the names of the rivers labelled on your map of the UK.</a:t>
            </a:r>
          </a:p>
        </p:txBody>
      </p:sp>
      <p:pic>
        <p:nvPicPr>
          <p:cNvPr id="21" name="Individual Wor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2082652"/>
            <a:ext cx="2440556" cy="34522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721" y="2082652"/>
            <a:ext cx="2440556" cy="34522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793" y="2082652"/>
            <a:ext cx="2440556" cy="34522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7816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Where Do Rivers Go?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3" name="Whole Clas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81616" y="1525585"/>
            <a:ext cx="2893430" cy="772107"/>
            <a:chOff x="881616" y="1525585"/>
            <a:chExt cx="2893430" cy="772107"/>
          </a:xfrm>
        </p:grpSpPr>
        <p:sp>
          <p:nvSpPr>
            <p:cNvPr id="25" name="Rectangle 24"/>
            <p:cNvSpPr/>
            <p:nvPr/>
          </p:nvSpPr>
          <p:spPr>
            <a:xfrm>
              <a:off x="1233825" y="1525585"/>
              <a:ext cx="2541221" cy="772107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Can you find the River Thames?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881616" y="170548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83630" y="2385710"/>
            <a:ext cx="2891417" cy="495108"/>
            <a:chOff x="883630" y="2247211"/>
            <a:chExt cx="2891417" cy="495108"/>
          </a:xfrm>
        </p:grpSpPr>
        <p:sp>
          <p:nvSpPr>
            <p:cNvPr id="30" name="Rectangle 29"/>
            <p:cNvSpPr/>
            <p:nvPr/>
          </p:nvSpPr>
          <p:spPr>
            <a:xfrm>
              <a:off x="1233825" y="2247211"/>
              <a:ext cx="2541222" cy="495108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Where does it start?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883630" y="233001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85644" y="2968837"/>
            <a:ext cx="2889403" cy="495108"/>
            <a:chOff x="885644" y="2968837"/>
            <a:chExt cx="2889403" cy="495108"/>
          </a:xfrm>
        </p:grpSpPr>
        <p:sp>
          <p:nvSpPr>
            <p:cNvPr id="36" name="Rectangle 35"/>
            <p:cNvSpPr/>
            <p:nvPr/>
          </p:nvSpPr>
          <p:spPr>
            <a:xfrm>
              <a:off x="1233825" y="2968837"/>
              <a:ext cx="2541222" cy="495108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Where does it end?</a:t>
              </a:r>
            </a:p>
          </p:txBody>
        </p:sp>
        <p:sp>
          <p:nvSpPr>
            <p:cNvPr id="37" name="Oval 36"/>
            <p:cNvSpPr/>
            <p:nvPr/>
          </p:nvSpPr>
          <p:spPr>
            <a:xfrm>
              <a:off x="885644" y="3010239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9" t="49906" b="5567"/>
          <a:stretch/>
        </p:blipFill>
        <p:spPr>
          <a:xfrm>
            <a:off x="3875714" y="1532378"/>
            <a:ext cx="4512635" cy="4560448"/>
          </a:xfrm>
          <a:prstGeom prst="rect">
            <a:avLst/>
          </a:prstGeom>
        </p:spPr>
      </p:pic>
      <p:sp>
        <p:nvSpPr>
          <p:cNvPr id="38" name="Freeform 37"/>
          <p:cNvSpPr/>
          <p:nvPr/>
        </p:nvSpPr>
        <p:spPr>
          <a:xfrm>
            <a:off x="849278" y="3602220"/>
            <a:ext cx="2925768" cy="1086951"/>
          </a:xfrm>
          <a:custGeom>
            <a:avLst/>
            <a:gdLst>
              <a:gd name="connsiteX0" fmla="*/ 150965 w 3191774"/>
              <a:gd name="connsiteY0" fmla="*/ 0 h 1007651"/>
              <a:gd name="connsiteX1" fmla="*/ 3040809 w 3191774"/>
              <a:gd name="connsiteY1" fmla="*/ 0 h 1007651"/>
              <a:gd name="connsiteX2" fmla="*/ 3191774 w 3191774"/>
              <a:gd name="connsiteY2" fmla="*/ 150965 h 1007651"/>
              <a:gd name="connsiteX3" fmla="*/ 3191774 w 3191774"/>
              <a:gd name="connsiteY3" fmla="*/ 754808 h 1007651"/>
              <a:gd name="connsiteX4" fmla="*/ 3040809 w 3191774"/>
              <a:gd name="connsiteY4" fmla="*/ 905773 h 1007651"/>
              <a:gd name="connsiteX5" fmla="*/ 2585789 w 3191774"/>
              <a:gd name="connsiteY5" fmla="*/ 905773 h 1007651"/>
              <a:gd name="connsiteX6" fmla="*/ 2543560 w 3191774"/>
              <a:gd name="connsiteY6" fmla="*/ 1007651 h 1007651"/>
              <a:gd name="connsiteX7" fmla="*/ 2501331 w 3191774"/>
              <a:gd name="connsiteY7" fmla="*/ 905773 h 1007651"/>
              <a:gd name="connsiteX8" fmla="*/ 2006698 w 3191774"/>
              <a:gd name="connsiteY8" fmla="*/ 905773 h 1007651"/>
              <a:gd name="connsiteX9" fmla="*/ 1964469 w 3191774"/>
              <a:gd name="connsiteY9" fmla="*/ 1007651 h 1007651"/>
              <a:gd name="connsiteX10" fmla="*/ 1922240 w 3191774"/>
              <a:gd name="connsiteY10" fmla="*/ 905773 h 1007651"/>
              <a:gd name="connsiteX11" fmla="*/ 1415050 w 3191774"/>
              <a:gd name="connsiteY11" fmla="*/ 905773 h 1007651"/>
              <a:gd name="connsiteX12" fmla="*/ 1372821 w 3191774"/>
              <a:gd name="connsiteY12" fmla="*/ 1007651 h 1007651"/>
              <a:gd name="connsiteX13" fmla="*/ 1330592 w 3191774"/>
              <a:gd name="connsiteY13" fmla="*/ 905773 h 1007651"/>
              <a:gd name="connsiteX14" fmla="*/ 766794 w 3191774"/>
              <a:gd name="connsiteY14" fmla="*/ 905773 h 1007651"/>
              <a:gd name="connsiteX15" fmla="*/ 724565 w 3191774"/>
              <a:gd name="connsiteY15" fmla="*/ 1007651 h 1007651"/>
              <a:gd name="connsiteX16" fmla="*/ 682336 w 3191774"/>
              <a:gd name="connsiteY16" fmla="*/ 905773 h 1007651"/>
              <a:gd name="connsiteX17" fmla="*/ 150965 w 3191774"/>
              <a:gd name="connsiteY17" fmla="*/ 905773 h 1007651"/>
              <a:gd name="connsiteX18" fmla="*/ 0 w 3191774"/>
              <a:gd name="connsiteY18" fmla="*/ 754808 h 1007651"/>
              <a:gd name="connsiteX19" fmla="*/ 0 w 3191774"/>
              <a:gd name="connsiteY19" fmla="*/ 150965 h 1007651"/>
              <a:gd name="connsiteX20" fmla="*/ 150965 w 3191774"/>
              <a:gd name="connsiteY20" fmla="*/ 0 h 100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91774" h="1007651">
                <a:moveTo>
                  <a:pt x="150965" y="0"/>
                </a:moveTo>
                <a:lnTo>
                  <a:pt x="3040809" y="0"/>
                </a:lnTo>
                <a:cubicBezTo>
                  <a:pt x="3124185" y="0"/>
                  <a:pt x="3191774" y="67589"/>
                  <a:pt x="3191774" y="150965"/>
                </a:cubicBezTo>
                <a:lnTo>
                  <a:pt x="3191774" y="754808"/>
                </a:lnTo>
                <a:cubicBezTo>
                  <a:pt x="3191774" y="838184"/>
                  <a:pt x="3124185" y="905773"/>
                  <a:pt x="3040809" y="905773"/>
                </a:cubicBezTo>
                <a:lnTo>
                  <a:pt x="2585789" y="905773"/>
                </a:lnTo>
                <a:lnTo>
                  <a:pt x="2543560" y="1007651"/>
                </a:lnTo>
                <a:lnTo>
                  <a:pt x="2501331" y="905773"/>
                </a:lnTo>
                <a:lnTo>
                  <a:pt x="2006698" y="905773"/>
                </a:lnTo>
                <a:lnTo>
                  <a:pt x="1964469" y="1007651"/>
                </a:lnTo>
                <a:lnTo>
                  <a:pt x="1922240" y="905773"/>
                </a:lnTo>
                <a:lnTo>
                  <a:pt x="1415050" y="905773"/>
                </a:lnTo>
                <a:lnTo>
                  <a:pt x="1372821" y="1007651"/>
                </a:lnTo>
                <a:lnTo>
                  <a:pt x="1330592" y="905773"/>
                </a:lnTo>
                <a:lnTo>
                  <a:pt x="766794" y="905773"/>
                </a:lnTo>
                <a:lnTo>
                  <a:pt x="724565" y="1007651"/>
                </a:lnTo>
                <a:lnTo>
                  <a:pt x="682336" y="905773"/>
                </a:lnTo>
                <a:lnTo>
                  <a:pt x="150965" y="905773"/>
                </a:lnTo>
                <a:cubicBezTo>
                  <a:pt x="67589" y="905773"/>
                  <a:pt x="0" y="838184"/>
                  <a:pt x="0" y="754808"/>
                </a:cubicBezTo>
                <a:lnTo>
                  <a:pt x="0" y="150965"/>
                </a:lnTo>
                <a:cubicBezTo>
                  <a:pt x="0" y="67589"/>
                  <a:pt x="67589" y="0"/>
                  <a:pt x="150965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144000" b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What do you notice about where the rivers start and end?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66"/>
          <a:stretch/>
        </p:blipFill>
        <p:spPr>
          <a:xfrm>
            <a:off x="1037972" y="4727070"/>
            <a:ext cx="2874413" cy="136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Presentation Template" id="{BEDED276-412B-40EF-80C4-B9EA05171835}" vid="{91507CC3-387E-4930-BC11-8BF75DBA2A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PlanIt Presentation Template</Template>
  <TotalTime>478</TotalTime>
  <Words>396</Words>
  <Application>Microsoft Office PowerPoint</Application>
  <PresentationFormat>On-screen Show (4:3)</PresentationFormat>
  <Paragraphs>62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Calibri</vt:lpstr>
      <vt:lpstr>Arial</vt:lpstr>
      <vt:lpstr>Sassoon Infant Rg</vt:lpstr>
      <vt:lpstr>Tuffy</vt:lpstr>
      <vt:lpstr>Twinkl</vt:lpstr>
      <vt:lpstr>Tuffy-TTF</vt:lpstr>
      <vt:lpstr>Office Theme</vt:lpstr>
      <vt:lpstr>Geography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Rachel Leather</cp:lastModifiedBy>
  <cp:revision>9</cp:revision>
  <dcterms:created xsi:type="dcterms:W3CDTF">2019-05-27T08:42:32Z</dcterms:created>
  <dcterms:modified xsi:type="dcterms:W3CDTF">2019-06-09T12:10:34Z</dcterms:modified>
</cp:coreProperties>
</file>