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4" r:id="rId3"/>
    <p:sldId id="268" r:id="rId4"/>
    <p:sldId id="272" r:id="rId5"/>
    <p:sldId id="269" r:id="rId6"/>
    <p:sldId id="270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80" r:id="rId15"/>
    <p:sldId id="281" r:id="rId16"/>
    <p:sldId id="282" r:id="rId17"/>
    <p:sldId id="267" r:id="rId18"/>
  </p:sldIdLst>
  <p:sldSz cx="9144000" cy="6858000" type="screen4x3"/>
  <p:notesSz cx="6858000" cy="9144000"/>
  <p:embeddedFontLst>
    <p:embeddedFont>
      <p:font typeface="MS Mincho" panose="020B0604020202020204" charset="-128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 SemiBold" charset="0"/>
      <p:bold r:id="rId30"/>
    </p:embeddedFont>
    <p:embeddedFont>
      <p:font typeface="Twinkl" panose="020B0604020202020204" charset="0"/>
      <p:regular r:id="rId31"/>
      <p:bold r:id="rId32"/>
    </p:embeddedFont>
    <p:embeddedFont>
      <p:font typeface="Tuffy" panose="020B0603060100000000" charset="0"/>
      <p:regular r:id="rId33"/>
      <p:bold r:id="rId34"/>
      <p:italic r:id="rId35"/>
      <p:boldItalic r:id="rId36"/>
    </p:embeddedFont>
    <p:embeddedFont>
      <p:font typeface="Sassoon Infant Rg" panose="02000503030000020003" charset="0"/>
      <p:regular r:id="rId37"/>
      <p:bold r:id="rId3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91" y="6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CABF69-AC8B-42E1-83F2-BA9D2A102E28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48A14BB-8259-4E59-BFA5-9FD21837C5C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AD480E0-AF40-42AA-A3B4-2C0225C59C85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C02660-D936-4FDE-9F4F-F7F060EB537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history/history-significant-individuals/caregivers-significant-individuals-history-subjects-key-stage-1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history/history-significant-individuals/caregivers-significant-individuals-history-subjects-key-stage-1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4076700" y="5453063"/>
            <a:ext cx="990600" cy="742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90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639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768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375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4076700" y="3057525"/>
            <a:ext cx="990600" cy="742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18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Working in the Slums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89038" y="1520825"/>
            <a:ext cx="67564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Mother Teresa learned to do first aid and she went to work in the slums. She helped people who were uncared for and forgotten about.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She went on to open a school for the poor and then an orphanage. The orphanage looked after children who were homeless and had no families.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092450"/>
            <a:ext cx="87503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04863" y="1854200"/>
            <a:ext cx="3357562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GB" altLang="en-US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It upset Mother Teresa that people who lived in the slums could not get help when they were ill.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She decided to set up a charity to help give the people medicine and health care. She went on to set up lots of health clinics, a family clinic and a nursing home. 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854200"/>
            <a:ext cx="38862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How Else Did She Help People?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Nobel Peace Prize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4363" y="1774825"/>
            <a:ext cx="39528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In 1979, Mother Teresa was given the Nobel Peace Prize for all her years of helping, caring and hard work.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90675"/>
            <a:ext cx="3989388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 noChangeArrowheads="1"/>
          </p:cNvSpPr>
          <p:nvPr>
            <p:ph type="title"/>
          </p:nvPr>
        </p:nvSpPr>
        <p:spPr>
          <a:xfrm>
            <a:off x="466725" y="53498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What Happened to Mother Teresa?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42963" y="2078038"/>
            <a:ext cx="3433762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In the 1980s, Mother Teresa travelled all around the world teaching other people how to help the poor people in their communities.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1676400"/>
            <a:ext cx="4008437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5365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What Happened to Mother Teresa?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96950" y="1530350"/>
            <a:ext cx="7138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 5th September 1997, Mother Teresa died.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People all around the world were sad to hear about her death.</a:t>
            </a: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2322513"/>
            <a:ext cx="6242050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21"/>
          <p:cNvSpPr txBox="1">
            <a:spLocks noChangeArrowheads="1"/>
          </p:cNvSpPr>
          <p:nvPr/>
        </p:nvSpPr>
        <p:spPr bwMode="auto">
          <a:xfrm>
            <a:off x="2784475" y="6272213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(ustung@flickr.com) - granted under creative commons licence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Mother Teresa Became a Saint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792538" y="1492250"/>
            <a:ext cx="4572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In 2016, Pope Francis said that Mother Teresa was to become a saint. 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473200"/>
            <a:ext cx="2973387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(Aleteia Image Partner@flickr.com) - granted under creative commons licence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2378075"/>
            <a:ext cx="25431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Saint Teresa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1473200"/>
            <a:ext cx="280352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(india7network@flickr.com) - granted under creative commons licence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5963" y="4741863"/>
            <a:ext cx="5162550" cy="368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What were some of the key moments of her life?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4338" y="5405438"/>
            <a:ext cx="5756275" cy="369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Why do you think people still remember her today?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Who Was Mother Teresa?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47713" y="1325563"/>
            <a:ext cx="442753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Mother Teresa was born in North Macedonia on 26</a:t>
            </a:r>
            <a:r>
              <a:rPr lang="en-GB" altLang="en-US" baseline="30000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th</a:t>
            </a: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 August 1910. When she was born, she was named Agnes Gonxha Bojaxhiu.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  <a:latin typeface="Cambria" panose="02040503050406030204" pitchFamily="18" charset="0"/>
              <a:ea typeface="MS Mincho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Her family were part of the Roman Catholic Church and enjoyed working with the church to help the poor people in their community. </a:t>
            </a:r>
            <a:endParaRPr lang="en-GB" altLang="en-US">
              <a:solidFill>
                <a:schemeClr val="tx1"/>
              </a:solidFill>
              <a:latin typeface="Cambria" panose="02040503050406030204" pitchFamily="18" charset="0"/>
              <a:ea typeface="MS Mincho" charset="-128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40" b="51157"/>
          <a:stretch>
            <a:fillRect/>
          </a:stretch>
        </p:blipFill>
        <p:spPr bwMode="auto">
          <a:xfrm>
            <a:off x="5218113" y="1419225"/>
            <a:ext cx="3157537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6061075" y="4214813"/>
            <a:ext cx="146685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(Peta_de_Aztlan@flickr.com) - granted under creative commons licence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175250" y="5541963"/>
            <a:ext cx="1965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North Macedonia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2"/>
          <a:stretch>
            <a:fillRect/>
          </a:stretch>
        </p:blipFill>
        <p:spPr bwMode="auto">
          <a:xfrm>
            <a:off x="700088" y="3633788"/>
            <a:ext cx="439102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>
            <a:stCxn id="12" idx="1"/>
          </p:cNvCxnSpPr>
          <p:nvPr/>
        </p:nvCxnSpPr>
        <p:spPr>
          <a:xfrm flipH="1">
            <a:off x="4311650" y="5726113"/>
            <a:ext cx="863600" cy="53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b="0"/>
              <a:t>Mother Teresa Became a Nun</a:t>
            </a:r>
            <a:endParaRPr lang="en-GB" altLang="en-US" sz="360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870325" y="2103438"/>
            <a:ext cx="4484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Just like her family, Agnes was very religious and she wanted to help people.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  <a:ea typeface="MS Mincho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So, she decided to become a Nun. </a:t>
            </a:r>
            <a:endParaRPr lang="en-GB" altLang="en-US">
              <a:solidFill>
                <a:schemeClr val="tx1"/>
              </a:solidFill>
              <a:latin typeface="Cambria" panose="02040503050406030204" pitchFamily="18" charset="0"/>
              <a:ea typeface="MS Mincho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71625"/>
            <a:ext cx="28987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What Is a Nun?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743200" y="1539875"/>
            <a:ext cx="549433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A nun is a person who decides to serve God. Nuns often live together in a place called a convent. They spend their whole life doing the work of God and helping people in their communities.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When Agnes was only 18, she travelled to Ireland to live in a convent and become a nun. When Agnes arrived at the convent, they gave her the name Sister Teresa. 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428750"/>
            <a:ext cx="18811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151063" y="2633663"/>
            <a:ext cx="104775" cy="1047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9" t="420" r="986" b="51057"/>
          <a:stretch>
            <a:fillRect/>
          </a:stretch>
        </p:blipFill>
        <p:spPr bwMode="auto">
          <a:xfrm>
            <a:off x="3570288" y="4113213"/>
            <a:ext cx="19939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(Peta_de_Aztlan@flickr.com)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Sister Teresa Travels to India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76288" y="1795463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>
                <a:solidFill>
                  <a:schemeClr val="tx1"/>
                </a:solidFill>
              </a:rPr>
              <a:t>The convent sent Sister Teresa to India. She was to work there as a missionary.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3162300"/>
            <a:ext cx="420211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085">
            <a:off x="5041900" y="1298575"/>
            <a:ext cx="4811713" cy="66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What Is a Missionary?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58838" y="2009775"/>
            <a:ext cx="47101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A missionary is a person who is sent on a religious mission. They go to a different country from their own and tell everyone about their religion. </a:t>
            </a:r>
            <a:endParaRPr lang="en-GB" altLang="en-US">
              <a:solidFill>
                <a:schemeClr val="tx1"/>
              </a:solidFill>
              <a:latin typeface="Cambria" panose="02040503050406030204" pitchFamily="18" charset="0"/>
              <a:ea typeface="MS Mincho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  <a:ea typeface="MS Mincho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Sister Teresa was sent to India to teach everyone about God. </a:t>
            </a:r>
            <a:endParaRPr lang="en-GB" altLang="en-US">
              <a:solidFill>
                <a:schemeClr val="tx1"/>
              </a:solidFill>
              <a:latin typeface="Cambria" panose="02040503050406030204" pitchFamily="18" charset="0"/>
              <a:ea typeface="MS Mincho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900">
            <a:off x="5594350" y="1935163"/>
            <a:ext cx="2338388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What Did She Do in India?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90575" y="1462088"/>
            <a:ext cx="7553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She had wanted to become a teacher and began working at St. Mary's High School for Girls.</a:t>
            </a:r>
          </a:p>
        </p:txBody>
      </p:sp>
      <p:sp>
        <p:nvSpPr>
          <p:cNvPr id="5" name="Teardrop 4"/>
          <p:cNvSpPr/>
          <p:nvPr/>
        </p:nvSpPr>
        <p:spPr>
          <a:xfrm rot="10800000" flipH="1">
            <a:off x="5456238" y="3235325"/>
            <a:ext cx="3094037" cy="309245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832475" y="3765550"/>
            <a:ext cx="23415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There were some very poor people in India. The convent wanted to make sure girls from these poor families were able to go to school.</a:t>
            </a:r>
            <a:endParaRPr lang="en-GB" altLang="en-US">
              <a:solidFill>
                <a:srgbClr val="000000"/>
              </a:solidFill>
              <a:ea typeface="MS Mincho" charset="-128"/>
              <a:cs typeface="Times New Roman" panose="02020603050405020304" pitchFamily="18" charset="0"/>
            </a:endParaRPr>
          </a:p>
        </p:txBody>
      </p:sp>
      <p:sp>
        <p:nvSpPr>
          <p:cNvPr id="7" name="Teardrop 6"/>
          <p:cNvSpPr/>
          <p:nvPr/>
        </p:nvSpPr>
        <p:spPr>
          <a:xfrm rot="10800000" flipH="1">
            <a:off x="2174875" y="2303463"/>
            <a:ext cx="3094038" cy="309245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51113" y="2901950"/>
            <a:ext cx="23415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Sister Teresa wanted to be a teacher. She hoped that by helping girls to learn to read and write, she could help stop them being so poor.</a:t>
            </a:r>
            <a:endParaRPr lang="en-GB" altLang="en-US">
              <a:solidFill>
                <a:schemeClr val="tx1"/>
              </a:solidFill>
              <a:latin typeface="Cambria" panose="02040503050406030204" pitchFamily="18" charset="0"/>
              <a:ea typeface="MS Mincho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4281488"/>
            <a:ext cx="176847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 noChangeArrowheads="1"/>
          </p:cNvSpPr>
          <p:nvPr>
            <p:ph type="title"/>
          </p:nvPr>
        </p:nvSpPr>
        <p:spPr>
          <a:xfrm>
            <a:off x="461963" y="644525"/>
            <a:ext cx="8220075" cy="995363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How Did She Become Mother Teresa?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90600" y="2057400"/>
            <a:ext cx="3352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In 1973, Sister Teresa made a promise to God and the church. She promised that she would spend her life trying to help poor people and doing God’s work.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After she made this promise, she was given a new title ‘Mother’. From them on, she was known as Mother Teresa.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2057400"/>
            <a:ext cx="3694112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(india7network@flickr.com)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What Changed Her Life?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09625" y="1374775"/>
            <a:ext cx="75152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In September 1946, Mother Teresa was on a train journey when she received a message from God.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She said that God told her to leave the school she worked in and go to work with the poor and sick people who lived in a run-down area called the slums.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2703513"/>
            <a:ext cx="54451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 [Read-Only]" id="{B29F6C71-AAE0-4B64-A45A-1046B855C9CC}" vid="{8E495050-AD79-41D8-9298-D2CAD14368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Guidance</Template>
  <TotalTime>104</TotalTime>
  <Words>765</Words>
  <Application>Microsoft Office PowerPoint</Application>
  <PresentationFormat>On-screen Show (4:3)</PresentationFormat>
  <Paragraphs>56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MS Mincho</vt:lpstr>
      <vt:lpstr>Cambria</vt:lpstr>
      <vt:lpstr>Calibri</vt:lpstr>
      <vt:lpstr>Twinkl SemiBold</vt:lpstr>
      <vt:lpstr>Twinkl</vt:lpstr>
      <vt:lpstr>Tuffy</vt:lpstr>
      <vt:lpstr>Times New Roman</vt:lpstr>
      <vt:lpstr>Sassoon Infant Rg</vt:lpstr>
      <vt:lpstr>Arial</vt:lpstr>
      <vt:lpstr>Office Theme</vt:lpstr>
      <vt:lpstr>PowerPoint Presentation</vt:lpstr>
      <vt:lpstr>Who Was Mother Teresa?</vt:lpstr>
      <vt:lpstr>Mother Teresa Became a Nun</vt:lpstr>
      <vt:lpstr>What Is a Nun?</vt:lpstr>
      <vt:lpstr>Sister Teresa Travels to India</vt:lpstr>
      <vt:lpstr>What Is a Missionary?</vt:lpstr>
      <vt:lpstr>What Did She Do in India?</vt:lpstr>
      <vt:lpstr>How Did She Become Mother Teresa?</vt:lpstr>
      <vt:lpstr>What Changed Her Life?</vt:lpstr>
      <vt:lpstr>Working in the Slums</vt:lpstr>
      <vt:lpstr>How Else Did She Help People?</vt:lpstr>
      <vt:lpstr>Nobel Peace Prize</vt:lpstr>
      <vt:lpstr>What Happened to Mother Teresa?</vt:lpstr>
      <vt:lpstr>What Happened to Mother Teresa?</vt:lpstr>
      <vt:lpstr>Mother Teresa Became a Saint</vt:lpstr>
      <vt:lpstr>Saint Teresa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Webb</dc:creator>
  <cp:lastModifiedBy>Year 2</cp:lastModifiedBy>
  <cp:revision>10</cp:revision>
  <dcterms:created xsi:type="dcterms:W3CDTF">2018-05-31T13:05:15Z</dcterms:created>
  <dcterms:modified xsi:type="dcterms:W3CDTF">2021-01-06T23:33:20Z</dcterms:modified>
</cp:coreProperties>
</file>