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E8C500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v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  <a:r>
              <a:rPr lang="en-GB" sz="17000" dirty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42068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  <a:r>
              <a:rPr lang="en-GB" sz="17000" dirty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ster</a:t>
            </a:r>
          </a:p>
        </p:txBody>
      </p:sp>
    </p:spTree>
    <p:extLst>
      <p:ext uri="{BB962C8B-B14F-4D97-AF65-F5344CB8AC3E}">
        <p14:creationId xmlns:p14="http://schemas.microsoft.com/office/powerpoint/2010/main" val="18797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b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654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  <a:endParaRPr lang="en-GB" sz="17000" dirty="0">
              <a:ln w="28575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j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30516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  <a:r>
              <a:rPr lang="en-GB" sz="17000" dirty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9880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ann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1751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enj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17821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  <a:r>
              <a:rPr lang="en-GB" sz="17000" dirty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3911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destr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600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68</TotalTime>
  <Words>10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Office Theme</vt:lpstr>
      <vt:lpstr>PowerPoint Presentation</vt:lpstr>
      <vt:lpstr>boy</vt:lpstr>
      <vt:lpstr>toy</vt:lpstr>
      <vt:lpstr>joy</vt:lpstr>
      <vt:lpstr>royal</vt:lpstr>
      <vt:lpstr>annoy</vt:lpstr>
      <vt:lpstr>enjoy</vt:lpstr>
      <vt:lpstr>loyal</vt:lpstr>
      <vt:lpstr>destroy</vt:lpstr>
      <vt:lpstr>voyage</vt:lpstr>
      <vt:lpstr>oyster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Year 2</cp:lastModifiedBy>
  <cp:revision>4</cp:revision>
  <dcterms:created xsi:type="dcterms:W3CDTF">2020-06-12T09:48:05Z</dcterms:created>
  <dcterms:modified xsi:type="dcterms:W3CDTF">2021-01-18T22:29:03Z</dcterms:modified>
</cp:coreProperties>
</file>