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094"/>
  </p:normalViewPr>
  <p:slideViewPr>
    <p:cSldViewPr snapToGrid="0" snapToObjects="1">
      <p:cViewPr varScale="1">
        <p:scale>
          <a:sx n="82" d="100"/>
          <a:sy n="82" d="100"/>
        </p:scale>
        <p:origin x="110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B8882-3B9D-664A-ABBF-E928CA5FC11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D68A6-8D3F-024D-912B-7F6630EEE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3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CD68A6-8D3F-024D-912B-7F6630EEE35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76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2FEB-3947-3441-8B1B-7E214B064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8F7AB-726E-2D40-ACAC-9DE2AF6D0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D1B9E-85E7-9E4A-AE82-3BA53F4E2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A8104-9C75-984D-86E6-8FF0A9236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C1D0D-E60B-4448-82BA-1BF2AD57D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3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5136-F333-F140-AB12-671A9F437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67561F-6A9A-314B-9BC5-5DD07BD06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F44FE-8A5C-0242-A29C-6ACE8A2AF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8B261-1939-184D-9AAE-780FD9CAF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28D04-B452-0247-9C30-0411980D8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42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4F650A-6176-4648-A9BF-20B6140046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24774-7375-514E-A0A7-1988D4FD9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AD6D4-A92C-934E-97D1-F64D1936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754AD-EF2E-7A4B-9822-011012B32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4CE0C-CFB4-404E-8C05-84C9DE33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41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7605B-789C-554E-9CEC-7D302688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6BB83-ECD3-5C41-8310-C6EBED7ED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104DF-E787-3143-AD02-557005E7B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16E8B-00FC-054C-8E56-B815F5DB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B0F55-BF7F-1B4D-9AC8-30EEB327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93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D7210-278E-3D45-B158-3E240EA74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3A3D5-A101-3B47-B7CA-0765E11E7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5B626-3FA0-1C42-A9E7-8A13D17A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CE2C3-7527-B043-8307-33F2BFFA9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E2FDB-A27C-CE47-B308-4EA0665D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96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7E23C-C52E-8842-ACFB-DFABABFF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319D8-3774-964E-A4D8-E188C814D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25D785-B4AB-5B4D-97D8-B81501D1D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44EE2-7848-2A4E-BBBA-8926B149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BD040-CCBB-0842-939F-50E22851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5FD29-C760-824B-B117-DD0E97807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32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05B89-8925-5B43-9B88-FDD849F0C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C6641-9D3F-C848-9CBF-98374B15B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494D9-0F88-0F48-8513-900F1F6D1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E34972-2475-5540-8EE3-891F0FEB9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63777-4F86-CD4A-B9FA-27D89546A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CB29C0-9934-EA4A-A272-03D4BD4B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F8864-FCBD-5C49-9C88-BBCBF9AD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FD2949-AE66-7444-B31C-77EC4878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84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76CCB-AB67-1B4C-8C2C-0DBBFBBD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5A4650-D156-154A-AF8A-7A6C0D2A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29510E-8172-8247-B102-1E43AA1CA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242777-791D-AD42-A18E-A0929C41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12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1E54E2-A879-7241-8576-94FF939AB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453033-8E0F-EE49-865B-222261F44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996B8-AB3B-9A4A-808A-1CE4579DB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01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8EC0B-59BA-774C-8390-D8CD4C55F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76E4D-83A7-104F-B6E6-CF37FCF53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227AC-F605-2049-B1ED-8DF72BAD0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FC69CD-4B0F-7948-9E62-AB17AB49E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56CA8-9B1A-1F4F-88F6-2E8A5F51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68000-0416-1647-8BE8-23B688187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29C9F-841A-B948-845C-C94E94AA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F4CA6-13DC-6A42-B6EF-BC98C43F07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7D98A-1B76-6E4C-B3EC-AF367FDFF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12594-EF4E-7340-8BA0-49041B082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974ED-E3AA-3D4B-BEA6-E0663CA8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F42B2-04A0-E24C-86FD-44319A694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2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DAD2FE-B17C-7648-BBBA-F4AFBAF7B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BCDE7-2CFC-0C45-BC0E-BDD1C4AB8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A4BA1-FFDB-564A-9CB1-677B0FD89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088-31D3-9644-8BAE-B4300314D39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271BE-608D-5D41-8491-9F09DE87F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77A4B-EE5A-5A48-98C3-1316BF22C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1DF7E-2D0C-394D-96D9-7A0B89B5A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72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7E58BAC-D9DA-794B-A473-F529C5FAB93A}"/>
              </a:ext>
            </a:extLst>
          </p:cNvPr>
          <p:cNvCxnSpPr>
            <a:cxnSpLocks/>
          </p:cNvCxnSpPr>
          <p:nvPr/>
        </p:nvCxnSpPr>
        <p:spPr>
          <a:xfrm>
            <a:off x="8004748" y="87682"/>
            <a:ext cx="0" cy="66638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7E69995-E37D-3A43-906B-64EADD5AD4BB}"/>
              </a:ext>
            </a:extLst>
          </p:cNvPr>
          <p:cNvSpPr txBox="1"/>
          <p:nvPr/>
        </p:nvSpPr>
        <p:spPr>
          <a:xfrm>
            <a:off x="8267178" y="2718148"/>
            <a:ext cx="3720230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>
                <a:latin typeface="Bradley Hand" pitchFamily="2" charset="77"/>
                <a:ea typeface="Klee Medium" panose="02020600000000000000" pitchFamily="18" charset="-128"/>
              </a:rPr>
              <a:t>Year 2 Class   Buckstones Primary School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Bradley Hand" pitchFamily="2" charset="77"/>
                <a:ea typeface="Klee Medium" panose="02020600000000000000" pitchFamily="18" charset="-128"/>
              </a:rPr>
              <a:t>Delamere Avenue 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Bradley Hand" pitchFamily="2" charset="77"/>
                <a:ea typeface="Klee Medium" panose="02020600000000000000" pitchFamily="18" charset="-128"/>
              </a:rPr>
              <a:t>Shaw </a:t>
            </a: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Bradley Hand" pitchFamily="2" charset="77"/>
                <a:ea typeface="Klee Medium" panose="02020600000000000000" pitchFamily="18" charset="-128"/>
              </a:rPr>
              <a:t>OL2 8HN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4C0B14-80FC-F443-8E8C-2EF708E373F9}"/>
              </a:ext>
            </a:extLst>
          </p:cNvPr>
          <p:cNvCxnSpPr/>
          <p:nvPr/>
        </p:nvCxnSpPr>
        <p:spPr>
          <a:xfrm>
            <a:off x="8104956" y="3281819"/>
            <a:ext cx="388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293B1B-039D-5D4E-822D-DA9948DE5A66}"/>
              </a:ext>
            </a:extLst>
          </p:cNvPr>
          <p:cNvCxnSpPr/>
          <p:nvPr/>
        </p:nvCxnSpPr>
        <p:spPr>
          <a:xfrm>
            <a:off x="8104956" y="3910208"/>
            <a:ext cx="388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7835D0-ADD9-024B-AE45-B0C7FFE8B52C}"/>
              </a:ext>
            </a:extLst>
          </p:cNvPr>
          <p:cNvCxnSpPr/>
          <p:nvPr/>
        </p:nvCxnSpPr>
        <p:spPr>
          <a:xfrm>
            <a:off x="8104956" y="4549035"/>
            <a:ext cx="388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3C8021D-ACAA-4441-91C6-4A665100B087}"/>
              </a:ext>
            </a:extLst>
          </p:cNvPr>
          <p:cNvCxnSpPr/>
          <p:nvPr/>
        </p:nvCxnSpPr>
        <p:spPr>
          <a:xfrm>
            <a:off x="8104956" y="5187862"/>
            <a:ext cx="388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23B4B82-138A-9340-94F1-044FAF7C8101}"/>
              </a:ext>
            </a:extLst>
          </p:cNvPr>
          <p:cNvCxnSpPr/>
          <p:nvPr/>
        </p:nvCxnSpPr>
        <p:spPr>
          <a:xfrm>
            <a:off x="8104956" y="5814164"/>
            <a:ext cx="388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2AFECE8-1D03-1F48-9E22-7EC08C689701}"/>
              </a:ext>
            </a:extLst>
          </p:cNvPr>
          <p:cNvCxnSpPr/>
          <p:nvPr/>
        </p:nvCxnSpPr>
        <p:spPr>
          <a:xfrm>
            <a:off x="8104956" y="6452991"/>
            <a:ext cx="388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3D26D62C-1E31-6247-986C-7DE64190C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6730" y="208873"/>
            <a:ext cx="1340678" cy="188297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6D3A949-AE4D-5A41-9BF2-1DD3DA102B63}"/>
              </a:ext>
            </a:extLst>
          </p:cNvPr>
          <p:cNvSpPr txBox="1"/>
          <p:nvPr/>
        </p:nvSpPr>
        <p:spPr>
          <a:xfrm>
            <a:off x="162838" y="208873"/>
            <a:ext cx="7690981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>
                <a:latin typeface="Bradley Hand" pitchFamily="2" charset="77"/>
                <a:ea typeface="Ayuthaya" pitchFamily="2" charset="-34"/>
                <a:cs typeface="Ayuthaya" pitchFamily="2" charset="-34"/>
              </a:rPr>
              <a:t>Hello Year 2, </a:t>
            </a:r>
          </a:p>
          <a:p>
            <a:pPr algn="just"/>
            <a:r>
              <a:rPr lang="en-GB" sz="2200" dirty="0">
                <a:latin typeface="Bradley Hand" pitchFamily="2" charset="77"/>
                <a:ea typeface="Ayuthaya" pitchFamily="2" charset="-34"/>
                <a:cs typeface="Ayuthaya" pitchFamily="2" charset="-34"/>
              </a:rPr>
              <a:t>I am currently on holiday on the Isle of Coll in Scotland, there are so many exciting things to do here.  First I travelled to the island by a gigantic, white ferry. Then I arrived at a tiny, peaceful hotel. Did you know that Coll only has one hotel, how amazing is that? The next morning I went for a walk across the gorgeous, silent beach. There weren’t many people around. In the afternoon I walked to the other side of the island. I saw a lot of white, fluffy sheep. I didn’t see many cars because most of the islanders walk because the island is so small. I did see 3 tractors and lots of hairy, scruffy Highland cows. On my way back I saw a tall, ancient castle on a huge, steep hill. Then I saw a very small school, there is only one school on the Isle of Coll. At the end of the day I tucked myself into bed and listened to the pouring rain, I hope the ferry is still going to come tomorrow when I'm on my way home. </a:t>
            </a:r>
          </a:p>
          <a:p>
            <a:pPr algn="just"/>
            <a:endParaRPr lang="en-GB" sz="2200" dirty="0">
              <a:latin typeface="Bradley Hand" pitchFamily="2" charset="77"/>
              <a:ea typeface="Ayuthaya" pitchFamily="2" charset="-34"/>
              <a:cs typeface="Ayuthaya" pitchFamily="2" charset="-34"/>
            </a:endParaRPr>
          </a:p>
          <a:p>
            <a:pPr algn="just"/>
            <a:r>
              <a:rPr lang="en-GB" sz="2200" dirty="0">
                <a:latin typeface="Bradley Hand" pitchFamily="2" charset="77"/>
                <a:ea typeface="Ayuthaya" pitchFamily="2" charset="-34"/>
                <a:cs typeface="Ayuthaya" pitchFamily="2" charset="-34"/>
              </a:rPr>
              <a:t>From Miss Greenwood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D69EF4A-0E69-AE43-BDC7-E115B5F49E84}"/>
              </a:ext>
            </a:extLst>
          </p:cNvPr>
          <p:cNvSpPr/>
          <p:nvPr/>
        </p:nvSpPr>
        <p:spPr>
          <a:xfrm>
            <a:off x="104384" y="87682"/>
            <a:ext cx="11983232" cy="6663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50197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B7B0D7-862B-904B-9390-30E140320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80521"/>
              </p:ext>
            </p:extLst>
          </p:nvPr>
        </p:nvGraphicFramePr>
        <p:xfrm>
          <a:off x="116910" y="1027136"/>
          <a:ext cx="11945655" cy="565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5328">
                  <a:extLst>
                    <a:ext uri="{9D8B030D-6E8A-4147-A177-3AD203B41FA5}">
                      <a16:colId xmlns:a16="http://schemas.microsoft.com/office/drawing/2014/main" val="3521380793"/>
                    </a:ext>
                  </a:extLst>
                </a:gridCol>
                <a:gridCol w="3015328">
                  <a:extLst>
                    <a:ext uri="{9D8B030D-6E8A-4147-A177-3AD203B41FA5}">
                      <a16:colId xmlns:a16="http://schemas.microsoft.com/office/drawing/2014/main" val="620721024"/>
                    </a:ext>
                  </a:extLst>
                </a:gridCol>
                <a:gridCol w="3015328">
                  <a:extLst>
                    <a:ext uri="{9D8B030D-6E8A-4147-A177-3AD203B41FA5}">
                      <a16:colId xmlns:a16="http://schemas.microsoft.com/office/drawing/2014/main" val="3874722115"/>
                    </a:ext>
                  </a:extLst>
                </a:gridCol>
                <a:gridCol w="2899671">
                  <a:extLst>
                    <a:ext uri="{9D8B030D-6E8A-4147-A177-3AD203B41FA5}">
                      <a16:colId xmlns:a16="http://schemas.microsoft.com/office/drawing/2014/main" val="3805672221"/>
                    </a:ext>
                  </a:extLst>
                </a:gridCol>
              </a:tblGrid>
              <a:tr h="1413875">
                <a:tc>
                  <a:txBody>
                    <a:bodyPr/>
                    <a:lstStyle/>
                    <a:p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Eventually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In the morning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First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Last night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260164"/>
                  </a:ext>
                </a:extLst>
              </a:tr>
              <a:tr h="1413875"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After that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In the afternoon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At the end of the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Finally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219830"/>
                  </a:ext>
                </a:extLst>
              </a:tr>
              <a:tr h="1413875"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Then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In the evening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Suddenly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Yesterday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62922"/>
                  </a:ext>
                </a:extLst>
              </a:tr>
              <a:tr h="1413875"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Next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At night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Later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chemeClr val="tx1"/>
                          </a:solidFill>
                          <a:latin typeface="Klee Medium" panose="02020600000000000000" pitchFamily="18" charset="-128"/>
                          <a:ea typeface="Klee Medium" panose="02020600000000000000" pitchFamily="18" charset="-128"/>
                        </a:rPr>
                        <a:t>During the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2659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519DD00-7A96-4143-9BE4-C26FF82BF908}"/>
              </a:ext>
            </a:extLst>
          </p:cNvPr>
          <p:cNvSpPr txBox="1"/>
          <p:nvPr/>
        </p:nvSpPr>
        <p:spPr>
          <a:xfrm>
            <a:off x="4386197" y="175364"/>
            <a:ext cx="3419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Klee Medium" panose="02020600000000000000" pitchFamily="18" charset="-128"/>
                <a:ea typeface="Klee Medium" panose="02020600000000000000" pitchFamily="18" charset="-128"/>
              </a:rPr>
              <a:t>Time openers </a:t>
            </a:r>
          </a:p>
        </p:txBody>
      </p:sp>
    </p:spTree>
    <p:extLst>
      <p:ext uri="{BB962C8B-B14F-4D97-AF65-F5344CB8AC3E}">
        <p14:creationId xmlns:p14="http://schemas.microsoft.com/office/powerpoint/2010/main" val="1117459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262</Words>
  <Application>Microsoft Office PowerPoint</Application>
  <PresentationFormat>Widescreen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Ayuthaya</vt:lpstr>
      <vt:lpstr>Bradley Hand</vt:lpstr>
      <vt:lpstr>Calibri</vt:lpstr>
      <vt:lpstr>Calibri Light</vt:lpstr>
      <vt:lpstr>Klee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Year 2</cp:lastModifiedBy>
  <cp:revision>6</cp:revision>
  <dcterms:created xsi:type="dcterms:W3CDTF">2021-02-02T19:19:33Z</dcterms:created>
  <dcterms:modified xsi:type="dcterms:W3CDTF">2021-02-08T19:58:08Z</dcterms:modified>
</cp:coreProperties>
</file>