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67" r:id="rId13"/>
  </p:sldIdLst>
  <p:sldSz cx="9144000" cy="6858000" type="screen4x3"/>
  <p:notesSz cx="6858000" cy="9144000"/>
  <p:embeddedFontLst>
    <p:embeddedFont>
      <p:font typeface="Twinkl" panose="020B0604020202020204" charset="0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557"/>
    <a:srgbClr val="BC0105"/>
    <a:srgbClr val="F1884C"/>
    <a:srgbClr val="18A0DB"/>
    <a:srgbClr val="DE1E5A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8" autoAdjust="0"/>
    <p:restoredTop sz="94660"/>
  </p:normalViewPr>
  <p:slideViewPr>
    <p:cSldViewPr snapToGrid="0" showGuides="1">
      <p:cViewPr>
        <p:scale>
          <a:sx n="87" d="100"/>
          <a:sy n="87" d="100"/>
        </p:scale>
        <p:origin x="-696" y="-12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reading-comprehension-worksheets-roi-resources-3rd-4th-class-sese-history/reading-comprehension-worksheets-roi-resources-3rd-4th-class-sese-history-early-people-and-ancient-socities/reading-comprehension-worksheets-roi-resources-3rd-4th-class-sese-history-early-people-and-ancient-socities-egyptians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reading-comprehension-worksheets-roi-resources-3rd-4th-class-sese-history/reading-comprehension-worksheets-roi-resources-3rd-4th-class-sese-history-early-people-and-ancient-socities/reading-comprehension-worksheets-roi-resources-3rd-4th-class-sese-history-early-people-and-ancient-socities-egyptian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4B1EE8-0811-49ED-9149-15064070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Egyptian Calendar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3D9E74-A429-46CD-AE53-555CB50F7A1A}"/>
              </a:ext>
            </a:extLst>
          </p:cNvPr>
          <p:cNvSpPr txBox="1"/>
          <p:nvPr/>
        </p:nvSpPr>
        <p:spPr>
          <a:xfrm>
            <a:off x="760730" y="1389311"/>
            <a:ext cx="7613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The Egyptian year was based on the happenings of the River Nile. </a:t>
            </a:r>
            <a:br>
              <a:rPr lang="en-GB" sz="1800" dirty="0"/>
            </a:br>
            <a:r>
              <a:rPr lang="en-GB" sz="1800" dirty="0"/>
              <a:t>It had 3 seasons, each one lasting 4 months: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BD67BFB-9806-46DF-8791-A86FE556630E}"/>
              </a:ext>
            </a:extLst>
          </p:cNvPr>
          <p:cNvSpPr/>
          <p:nvPr/>
        </p:nvSpPr>
        <p:spPr>
          <a:xfrm>
            <a:off x="760729" y="2220978"/>
            <a:ext cx="7613009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</a:rPr>
              <a:t>AHKET</a:t>
            </a:r>
            <a:r>
              <a:rPr lang="en-GB" sz="1800" dirty="0">
                <a:solidFill>
                  <a:schemeClr val="bg1"/>
                </a:solidFill>
              </a:rPr>
              <a:t> - July – October, this was flooding season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1CE3E9-EAD0-4C66-B9A2-AE170C3515D2}"/>
              </a:ext>
            </a:extLst>
          </p:cNvPr>
          <p:cNvSpPr/>
          <p:nvPr/>
        </p:nvSpPr>
        <p:spPr>
          <a:xfrm>
            <a:off x="760729" y="3190174"/>
            <a:ext cx="7613009" cy="495108"/>
          </a:xfrm>
          <a:prstGeom prst="rect">
            <a:avLst/>
          </a:prstGeom>
          <a:solidFill>
            <a:srgbClr val="F3A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</a:rPr>
              <a:t>PERET</a:t>
            </a:r>
            <a:r>
              <a:rPr lang="en-GB" sz="1800" dirty="0">
                <a:solidFill>
                  <a:schemeClr val="bg1"/>
                </a:solidFill>
              </a:rPr>
              <a:t> – November – February, the fields were planted in this season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EBCCE6-F0D7-49A2-8909-5DD190281053}"/>
              </a:ext>
            </a:extLst>
          </p:cNvPr>
          <p:cNvSpPr/>
          <p:nvPr/>
        </p:nvSpPr>
        <p:spPr>
          <a:xfrm>
            <a:off x="760729" y="4159371"/>
            <a:ext cx="7613009" cy="495108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bg1"/>
                </a:solidFill>
              </a:rPr>
              <a:t>SHEMU</a:t>
            </a:r>
            <a:r>
              <a:rPr lang="en-GB" sz="1800" dirty="0">
                <a:solidFill>
                  <a:schemeClr val="bg1"/>
                </a:solidFill>
              </a:rPr>
              <a:t> – March – June, the crops were harvested. </a:t>
            </a:r>
          </a:p>
        </p:txBody>
      </p:sp>
    </p:spTree>
    <p:extLst>
      <p:ext uri="{BB962C8B-B14F-4D97-AF65-F5344CB8AC3E}">
        <p14:creationId xmlns:p14="http://schemas.microsoft.com/office/powerpoint/2010/main" val="175712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422806-5973-4B88-91AC-63E9C29A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Task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280BA22-2878-4388-B194-D8D527B8A483}"/>
              </a:ext>
            </a:extLst>
          </p:cNvPr>
          <p:cNvSpPr txBox="1"/>
          <p:nvPr/>
        </p:nvSpPr>
        <p:spPr>
          <a:xfrm>
            <a:off x="692092" y="1473201"/>
            <a:ext cx="5213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Now use your worksheets to write down what you remember about why the River Nile was so important to the ancient Egyptians.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B674C8-1161-4D8B-9B68-2E6CEA30C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991">
            <a:off x="5365186" y="1343683"/>
            <a:ext cx="2593858" cy="481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0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Egypt is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705643-33AB-4CFA-A80D-53C617327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" y="1627934"/>
            <a:ext cx="7784983" cy="393811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7D15AE16-44CB-41C7-9486-CF5B696459BB}"/>
              </a:ext>
            </a:extLst>
          </p:cNvPr>
          <p:cNvSpPr/>
          <p:nvPr/>
        </p:nvSpPr>
        <p:spPr>
          <a:xfrm>
            <a:off x="5008227" y="2793534"/>
            <a:ext cx="335560" cy="335560"/>
          </a:xfrm>
          <a:prstGeom prst="ellipse">
            <a:avLst/>
          </a:prstGeom>
          <a:noFill/>
          <a:ln w="28575">
            <a:solidFill>
              <a:srgbClr val="BC01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FF4CFA-178B-4B29-921C-FEA5932B2C8C}"/>
              </a:ext>
            </a:extLst>
          </p:cNvPr>
          <p:cNvSpPr txBox="1"/>
          <p:nvPr/>
        </p:nvSpPr>
        <p:spPr>
          <a:xfrm>
            <a:off x="2021747" y="2097248"/>
            <a:ext cx="109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North America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D3A6CB7-9BD9-4FE4-B322-0164DF1FFABE}"/>
              </a:ext>
            </a:extLst>
          </p:cNvPr>
          <p:cNvSpPr txBox="1"/>
          <p:nvPr/>
        </p:nvSpPr>
        <p:spPr>
          <a:xfrm>
            <a:off x="2776756" y="3596991"/>
            <a:ext cx="109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South America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B821B4-5E99-4323-A4BE-F8028DED33DC}"/>
              </a:ext>
            </a:extLst>
          </p:cNvPr>
          <p:cNvSpPr txBox="1"/>
          <p:nvPr/>
        </p:nvSpPr>
        <p:spPr>
          <a:xfrm>
            <a:off x="4533679" y="3129094"/>
            <a:ext cx="109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Africa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2DD295-4012-40CF-939D-77C1AC9EC92B}"/>
              </a:ext>
            </a:extLst>
          </p:cNvPr>
          <p:cNvSpPr txBox="1"/>
          <p:nvPr/>
        </p:nvSpPr>
        <p:spPr>
          <a:xfrm>
            <a:off x="6085643" y="2558426"/>
            <a:ext cx="109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Asia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707FEFA-3252-4266-835D-0DA2AAA79E55}"/>
              </a:ext>
            </a:extLst>
          </p:cNvPr>
          <p:cNvSpPr txBox="1"/>
          <p:nvPr/>
        </p:nvSpPr>
        <p:spPr>
          <a:xfrm>
            <a:off x="5008227" y="2026068"/>
            <a:ext cx="109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Europe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E25E5-F0F2-435E-A0E3-E76FDF6B4A4A}"/>
              </a:ext>
            </a:extLst>
          </p:cNvPr>
          <p:cNvSpPr txBox="1"/>
          <p:nvPr/>
        </p:nvSpPr>
        <p:spPr>
          <a:xfrm>
            <a:off x="6807096" y="4024487"/>
            <a:ext cx="109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Oceania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A0EAABC-D18B-4EC9-8234-5F93C66CB4BF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167618" y="1216404"/>
            <a:ext cx="8389" cy="1577130"/>
          </a:xfrm>
          <a:prstGeom prst="straightConnector1">
            <a:avLst/>
          </a:prstGeom>
          <a:ln w="38100">
            <a:solidFill>
              <a:srgbClr val="BC01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87735" y="1382085"/>
            <a:ext cx="2776757" cy="1326105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800" dirty="0"/>
              <a:t>The River Nile runs through Egypt. Most people live along and around the River Nile.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River Nile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193FA1-1206-4CAC-8961-90AB6FD7ED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57" y="1382085"/>
            <a:ext cx="4529413" cy="45294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CDD0971-A007-4C26-8949-92BAC6AB9473}"/>
              </a:ext>
            </a:extLst>
          </p:cNvPr>
          <p:cNvSpPr/>
          <p:nvPr/>
        </p:nvSpPr>
        <p:spPr>
          <a:xfrm>
            <a:off x="5687735" y="2832573"/>
            <a:ext cx="2776757" cy="1880103"/>
          </a:xfrm>
          <a:prstGeom prst="rect">
            <a:avLst/>
          </a:prstGeom>
          <a:solidFill>
            <a:srgbClr val="F3A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800" dirty="0"/>
              <a:t>This is because it is green and crops can </a:t>
            </a:r>
            <a:br>
              <a:rPr lang="en-GB" sz="1800" dirty="0"/>
            </a:br>
            <a:r>
              <a:rPr lang="en-GB" sz="1800" dirty="0"/>
              <a:t>be grown in the areas around the Nile whilst the rest of Egypt </a:t>
            </a:r>
            <a:br>
              <a:rPr lang="en-GB" sz="1800" dirty="0"/>
            </a:br>
            <a:r>
              <a:rPr lang="en-GB" sz="1800" dirty="0"/>
              <a:t>is desert.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8293D67-7FC2-41AF-94A7-5F82DD20A9BB}"/>
              </a:ext>
            </a:extLst>
          </p:cNvPr>
          <p:cNvSpPr/>
          <p:nvPr/>
        </p:nvSpPr>
        <p:spPr>
          <a:xfrm>
            <a:off x="5687735" y="4837059"/>
            <a:ext cx="2776757" cy="1049106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800" dirty="0"/>
              <a:t>The people of ancient Egypt depended on </a:t>
            </a:r>
            <a:br>
              <a:rPr lang="en-GB" sz="1800" dirty="0"/>
            </a:br>
            <a:r>
              <a:rPr lang="en-GB" sz="1800" dirty="0"/>
              <a:t>the Nile to survive.</a:t>
            </a:r>
          </a:p>
        </p:txBody>
      </p:sp>
    </p:spTree>
    <p:extLst>
      <p:ext uri="{BB962C8B-B14F-4D97-AF65-F5344CB8AC3E}">
        <p14:creationId xmlns:p14="http://schemas.microsoft.com/office/powerpoint/2010/main" val="6356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1FC0B6-1913-40A7-921B-28B55B9C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Floods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5E4784-E3D3-421B-89B3-FA7D33A28EF5}"/>
              </a:ext>
            </a:extLst>
          </p:cNvPr>
          <p:cNvSpPr/>
          <p:nvPr/>
        </p:nvSpPr>
        <p:spPr>
          <a:xfrm>
            <a:off x="704104" y="1473201"/>
            <a:ext cx="7726262" cy="772107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1800" dirty="0"/>
              <a:t>The River Nile would flood every year and leave </a:t>
            </a:r>
            <a:br>
              <a:rPr lang="en-GB" sz="1800" dirty="0"/>
            </a:br>
            <a:r>
              <a:rPr lang="en-GB" sz="1800" dirty="0"/>
              <a:t>behind a rich, black silt that fertilised the soil.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84B18EB-C974-4533-B73C-7D66782AF790}"/>
              </a:ext>
            </a:extLst>
          </p:cNvPr>
          <p:cNvSpPr/>
          <p:nvPr/>
        </p:nvSpPr>
        <p:spPr>
          <a:xfrm>
            <a:off x="704104" y="2560517"/>
            <a:ext cx="7726262" cy="495108"/>
          </a:xfrm>
          <a:prstGeom prst="rect">
            <a:avLst/>
          </a:prstGeom>
          <a:solidFill>
            <a:srgbClr val="F3A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1800" dirty="0"/>
              <a:t>This was essential for growing food for everyone.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1061E9-B80E-403C-AE45-950648F12721}"/>
              </a:ext>
            </a:extLst>
          </p:cNvPr>
          <p:cNvSpPr/>
          <p:nvPr/>
        </p:nvSpPr>
        <p:spPr>
          <a:xfrm>
            <a:off x="704104" y="3370834"/>
            <a:ext cx="7726262" cy="772107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1800" dirty="0"/>
              <a:t> A system of canals that led from the Nile were also used </a:t>
            </a:r>
            <a:br>
              <a:rPr lang="en-GB" sz="1800" dirty="0"/>
            </a:br>
            <a:r>
              <a:rPr lang="en-GB" sz="1800" dirty="0"/>
              <a:t>to water fields in other areas. This is called </a:t>
            </a:r>
            <a:r>
              <a:rPr lang="en-GB" sz="1800" b="1" dirty="0">
                <a:solidFill>
                  <a:schemeClr val="bg1"/>
                </a:solidFill>
              </a:rPr>
              <a:t>irrigation</a:t>
            </a:r>
            <a:r>
              <a:rPr lang="en-GB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16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BBE1C92-801B-4147-A427-A924B583E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7" y="877706"/>
            <a:ext cx="7665860" cy="5102588"/>
          </a:xfrm>
          <a:prstGeom prst="rect">
            <a:avLst/>
          </a:prstGeom>
          <a:ln w="57150">
            <a:solidFill>
              <a:srgbClr val="F1884C"/>
            </a:solidFill>
          </a:ln>
        </p:spPr>
      </p:pic>
    </p:spTree>
    <p:extLst>
      <p:ext uri="{BB962C8B-B14F-4D97-AF65-F5344CB8AC3E}">
        <p14:creationId xmlns:p14="http://schemas.microsoft.com/office/powerpoint/2010/main" val="24194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1FC0B6-1913-40A7-921B-28B55B9C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Crops and Food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5E4784-E3D3-421B-89B3-FA7D33A28EF5}"/>
              </a:ext>
            </a:extLst>
          </p:cNvPr>
          <p:cNvSpPr/>
          <p:nvPr/>
        </p:nvSpPr>
        <p:spPr>
          <a:xfrm>
            <a:off x="779604" y="1479738"/>
            <a:ext cx="3045775" cy="1603104"/>
          </a:xfrm>
          <a:prstGeom prst="rect">
            <a:avLst/>
          </a:prstGeom>
          <a:solidFill>
            <a:srgbClr val="F3A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800" dirty="0"/>
              <a:t>The Egyptians grew wheat and barley as well as fruits</a:t>
            </a:r>
          </a:p>
          <a:p>
            <a:r>
              <a:rPr lang="en-GB" sz="1800" dirty="0"/>
              <a:t>and vegetables like melons, figs, peas, garlic, lettuce and cucumbers.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84B18EB-C974-4533-B73C-7D66782AF790}"/>
              </a:ext>
            </a:extLst>
          </p:cNvPr>
          <p:cNvSpPr/>
          <p:nvPr/>
        </p:nvSpPr>
        <p:spPr>
          <a:xfrm>
            <a:off x="779604" y="3379643"/>
            <a:ext cx="3045775" cy="772107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800" dirty="0"/>
              <a:t>Flax was grown for making linen to make clothes.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1061E9-B80E-403C-AE45-950648F12721}"/>
              </a:ext>
            </a:extLst>
          </p:cNvPr>
          <p:cNvSpPr/>
          <p:nvPr/>
        </p:nvSpPr>
        <p:spPr>
          <a:xfrm>
            <a:off x="779604" y="4448551"/>
            <a:ext cx="3045775" cy="1326105"/>
          </a:xfrm>
          <a:prstGeom prst="rect">
            <a:avLst/>
          </a:prstGeom>
          <a:solidFill>
            <a:srgbClr val="F3A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800" dirty="0"/>
              <a:t>The Nile was also important for fishing. </a:t>
            </a:r>
            <a:br>
              <a:rPr lang="en-GB" sz="1800" dirty="0"/>
            </a:br>
            <a:r>
              <a:rPr lang="en-GB" sz="1800" dirty="0"/>
              <a:t>This was done in boats with nets.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5EA3056-4743-49C3-985B-1D71C6929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27" y="1473201"/>
            <a:ext cx="4301455" cy="430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1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1FC0B6-1913-40A7-921B-28B55B9C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Transport and Trade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86214F1-D74C-42CC-94A0-733F3630CA56}"/>
              </a:ext>
            </a:extLst>
          </p:cNvPr>
          <p:cNvGrpSpPr/>
          <p:nvPr/>
        </p:nvGrpSpPr>
        <p:grpSpPr>
          <a:xfrm>
            <a:off x="704102" y="1598716"/>
            <a:ext cx="7047326" cy="1054676"/>
            <a:chOff x="704102" y="1598716"/>
            <a:chExt cx="7047326" cy="10546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69ADE766-659F-4EB5-8F34-D605D3C83051}"/>
                </a:ext>
              </a:extLst>
            </p:cNvPr>
            <p:cNvSpPr/>
            <p:nvPr/>
          </p:nvSpPr>
          <p:spPr>
            <a:xfrm>
              <a:off x="704102" y="1604286"/>
              <a:ext cx="7047326" cy="1049106"/>
            </a:xfrm>
            <a:prstGeom prst="rect">
              <a:avLst/>
            </a:prstGeom>
            <a:solidFill>
              <a:srgbClr val="F18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endParaRPr lang="en-GB" sz="1800" dirty="0"/>
            </a:p>
            <a:p>
              <a:endParaRPr lang="en-GB" dirty="0"/>
            </a:p>
            <a:p>
              <a:endParaRPr lang="en-GB" sz="18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55E4784-E3D3-421B-89B3-FA7D33A28EF5}"/>
                </a:ext>
              </a:extLst>
            </p:cNvPr>
            <p:cNvSpPr/>
            <p:nvPr/>
          </p:nvSpPr>
          <p:spPr>
            <a:xfrm>
              <a:off x="704103" y="1598716"/>
              <a:ext cx="5931589" cy="1049106"/>
            </a:xfrm>
            <a:prstGeom prst="rect">
              <a:avLst/>
            </a:prstGeom>
            <a:solidFill>
              <a:srgbClr val="F18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sz="1800" dirty="0"/>
                <a:t>There was no such thing as money in ancient Egypt so people would trade by swapping things like pottery, food, jewellery and art etc.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C4F9A99-2DCF-4D62-B64E-0EBE28309A85}"/>
              </a:ext>
            </a:extLst>
          </p:cNvPr>
          <p:cNvGrpSpPr/>
          <p:nvPr/>
        </p:nvGrpSpPr>
        <p:grpSpPr>
          <a:xfrm>
            <a:off x="704103" y="2904447"/>
            <a:ext cx="4688110" cy="1049106"/>
            <a:chOff x="704103" y="2904447"/>
            <a:chExt cx="4688110" cy="104910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59617BD-7F63-4045-AE2A-31435CD1E3E6}"/>
                </a:ext>
              </a:extLst>
            </p:cNvPr>
            <p:cNvSpPr/>
            <p:nvPr/>
          </p:nvSpPr>
          <p:spPr>
            <a:xfrm>
              <a:off x="704103" y="2904447"/>
              <a:ext cx="4688110" cy="1049106"/>
            </a:xfrm>
            <a:prstGeom prst="rect">
              <a:avLst/>
            </a:prstGeom>
            <a:solidFill>
              <a:srgbClr val="F3A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endParaRPr lang="en-GB" dirty="0"/>
            </a:p>
            <a:p>
              <a:endParaRPr lang="en-GB" sz="1800" dirty="0"/>
            </a:p>
            <a:p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58A6E94-4ABB-40B3-8E42-30C03FFBF09A}"/>
                </a:ext>
              </a:extLst>
            </p:cNvPr>
            <p:cNvSpPr/>
            <p:nvPr/>
          </p:nvSpPr>
          <p:spPr>
            <a:xfrm>
              <a:off x="704103" y="2904447"/>
              <a:ext cx="3935009" cy="1049106"/>
            </a:xfrm>
            <a:prstGeom prst="rect">
              <a:avLst/>
            </a:prstGeom>
            <a:solidFill>
              <a:srgbClr val="F3A5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sz="1800" dirty="0"/>
                <a:t>Boats were use to travel up and down the Nile to trade throughout the country.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4D033E-E26C-4E6C-9C99-5D83A853DA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99" y="1493659"/>
            <a:ext cx="1608186" cy="2596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818148-6590-489F-B382-CA7F5E3C38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981">
            <a:off x="5061787" y="2801839"/>
            <a:ext cx="1834421" cy="155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0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270278-EDF2-4446-A9D3-718C4E8B3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2" y="1473201"/>
            <a:ext cx="4752915" cy="4588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1FC0B6-1913-40A7-921B-28B55B9C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Building and Papyrus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5E4784-E3D3-421B-89B3-FA7D33A28EF5}"/>
              </a:ext>
            </a:extLst>
          </p:cNvPr>
          <p:cNvSpPr/>
          <p:nvPr/>
        </p:nvSpPr>
        <p:spPr>
          <a:xfrm>
            <a:off x="5578679" y="2069339"/>
            <a:ext cx="2861218" cy="1326105"/>
          </a:xfrm>
          <a:prstGeom prst="rect">
            <a:avLst/>
          </a:prstGeom>
          <a:solidFill>
            <a:srgbClr val="F3A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800" dirty="0"/>
              <a:t>Mud from around </a:t>
            </a:r>
            <a:br>
              <a:rPr lang="en-GB" sz="1800" dirty="0"/>
            </a:br>
            <a:r>
              <a:rPr lang="en-GB" sz="1800" dirty="0"/>
              <a:t>the River Nile would </a:t>
            </a:r>
            <a:br>
              <a:rPr lang="en-GB" sz="1800" dirty="0"/>
            </a:br>
            <a:r>
              <a:rPr lang="en-GB" sz="1800" dirty="0"/>
              <a:t>be used to make </a:t>
            </a:r>
            <a:br>
              <a:rPr lang="en-GB" sz="1800" dirty="0"/>
            </a:br>
            <a:r>
              <a:rPr lang="en-GB" sz="1800" dirty="0"/>
              <a:t>bricks for building.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8A6E94-4ABB-40B3-8E42-30C03FFBF09A}"/>
              </a:ext>
            </a:extLst>
          </p:cNvPr>
          <p:cNvSpPr/>
          <p:nvPr/>
        </p:nvSpPr>
        <p:spPr>
          <a:xfrm>
            <a:off x="5578679" y="3542168"/>
            <a:ext cx="2861218" cy="1603104"/>
          </a:xfrm>
          <a:prstGeom prst="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sz="1800" dirty="0"/>
              <a:t>The papyrus plants around the river were used to make papyrus which was the paper of the ancient Egyptians.</a:t>
            </a:r>
          </a:p>
        </p:txBody>
      </p:sp>
    </p:spTree>
    <p:extLst>
      <p:ext uri="{BB962C8B-B14F-4D97-AF65-F5344CB8AC3E}">
        <p14:creationId xmlns:p14="http://schemas.microsoft.com/office/powerpoint/2010/main" val="20005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2F2616-BDA8-4F74-8640-B16111C1D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7" y="767841"/>
            <a:ext cx="7524925" cy="5322317"/>
          </a:xfrm>
          <a:prstGeom prst="rect">
            <a:avLst/>
          </a:prstGeom>
          <a:ln w="57150">
            <a:solidFill>
              <a:srgbClr val="F1884C"/>
            </a:solidFill>
          </a:ln>
        </p:spPr>
      </p:pic>
    </p:spTree>
    <p:extLst>
      <p:ext uri="{BB962C8B-B14F-4D97-AF65-F5344CB8AC3E}">
        <p14:creationId xmlns:p14="http://schemas.microsoft.com/office/powerpoint/2010/main" val="369173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1B37D4A5-90BB-4844-98B2-369F398C181C}" vid="{00783449-5817-44E1-8606-1A7DF4C9CE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37</TotalTime>
  <Words>271</Words>
  <Application>Microsoft Office PowerPoint</Application>
  <PresentationFormat>On-screen Show (4:3)</PresentationFormat>
  <Paragraphs>35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Twinkl</vt:lpstr>
      <vt:lpstr>Calibri</vt:lpstr>
      <vt:lpstr>Office Theme</vt:lpstr>
      <vt:lpstr>PowerPoint Presentation</vt:lpstr>
      <vt:lpstr>Egypt is here</vt:lpstr>
      <vt:lpstr>The River Nile</vt:lpstr>
      <vt:lpstr>Floods</vt:lpstr>
      <vt:lpstr>PowerPoint Presentation</vt:lpstr>
      <vt:lpstr>Crops and Food</vt:lpstr>
      <vt:lpstr>Transport and Trade</vt:lpstr>
      <vt:lpstr>Building and Papyrus</vt:lpstr>
      <vt:lpstr>PowerPoint Presentation</vt:lpstr>
      <vt:lpstr>The Egyptian Calendar</vt:lpstr>
      <vt:lpstr>Task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A5</dc:creator>
  <cp:lastModifiedBy>J Charnley</cp:lastModifiedBy>
  <cp:revision>11</cp:revision>
  <dcterms:created xsi:type="dcterms:W3CDTF">2020-09-01T06:03:12Z</dcterms:created>
  <dcterms:modified xsi:type="dcterms:W3CDTF">2021-02-18T11:56:44Z</dcterms:modified>
</cp:coreProperties>
</file>