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E8C500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3000" dirty="0">
                <a:ln w="28575">
                  <a:noFill/>
                </a:ln>
                <a:solidFill>
                  <a:schemeClr val="tx1"/>
                </a:solidFill>
              </a:rPr>
              <a:t>ele</a:t>
            </a:r>
            <a:r>
              <a:rPr lang="en-GB" sz="13000" dirty="0">
                <a:ln w="28575">
                  <a:noFill/>
                </a:ln>
                <a:solidFill>
                  <a:srgbClr val="18A0DB"/>
                </a:solidFill>
              </a:rPr>
              <a:t>ph</a:t>
            </a:r>
            <a:r>
              <a:rPr lang="en-GB" sz="13000" dirty="0">
                <a:ln w="28575">
                  <a:noFill/>
                </a:ln>
                <a:solidFill>
                  <a:schemeClr val="tx1"/>
                </a:solidFill>
              </a:rPr>
              <a:t>ant</a:t>
            </a:r>
            <a:endParaRPr lang="en-GB" sz="13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3000" dirty="0">
                <a:ln w="28575">
                  <a:noFill/>
                </a:ln>
                <a:solidFill>
                  <a:schemeClr val="tx1"/>
                </a:solidFill>
              </a:rPr>
              <a:t>al</a:t>
            </a:r>
            <a:r>
              <a:rPr lang="en-GB" sz="13000" dirty="0">
                <a:ln w="28575">
                  <a:noFill/>
                </a:ln>
                <a:solidFill>
                  <a:srgbClr val="18A0DB"/>
                </a:solidFill>
              </a:rPr>
              <a:t>ph</a:t>
            </a:r>
            <a:r>
              <a:rPr lang="en-GB" sz="13000" dirty="0">
                <a:ln w="28575">
                  <a:noFill/>
                </a:ln>
                <a:solidFill>
                  <a:schemeClr val="tx1"/>
                </a:solidFill>
              </a:rPr>
              <a:t>abet</a:t>
            </a:r>
            <a:endParaRPr lang="en-GB" sz="13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Ph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ilip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3000" dirty="0">
                <a:ln w="28575">
                  <a:noFill/>
                </a:ln>
                <a:solidFill>
                  <a:srgbClr val="18A0DB"/>
                </a:solidFill>
              </a:rPr>
              <a:t>Ph</a:t>
            </a:r>
            <a:r>
              <a:rPr lang="en-GB" sz="13000" dirty="0">
                <a:ln w="28575">
                  <a:noFill/>
                </a:ln>
                <a:solidFill>
                  <a:schemeClr val="tx1"/>
                </a:solidFill>
              </a:rPr>
              <a:t>ilippa</a:t>
            </a:r>
          </a:p>
        </p:txBody>
      </p:sp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ph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onics</a:t>
            </a:r>
          </a:p>
        </p:txBody>
      </p:sp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ph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inx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0000" dirty="0">
                <a:ln w="28575">
                  <a:noFill/>
                </a:ln>
                <a:solidFill>
                  <a:schemeClr val="tx1"/>
                </a:solidFill>
              </a:rPr>
              <a:t>Christo</a:t>
            </a:r>
            <a:r>
              <a:rPr lang="en-GB" sz="10000" dirty="0">
                <a:ln w="28575">
                  <a:noFill/>
                </a:ln>
                <a:solidFill>
                  <a:srgbClr val="18A0DB"/>
                </a:solidFill>
              </a:rPr>
              <a:t>ph</a:t>
            </a:r>
            <a:r>
              <a:rPr lang="en-GB" sz="10000" dirty="0">
                <a:ln w="28575">
                  <a:noFill/>
                </a:ln>
                <a:solidFill>
                  <a:schemeClr val="tx1"/>
                </a:solidFill>
              </a:rPr>
              <a:t>er</a:t>
            </a:r>
            <a:endParaRPr lang="en-GB" sz="10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dol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ph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in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pro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ph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et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3000" dirty="0">
                <a:ln w="28575">
                  <a:noFill/>
                </a:ln>
                <a:solidFill>
                  <a:srgbClr val="18A0DB"/>
                </a:solidFill>
              </a:rPr>
              <a:t>ph</a:t>
            </a:r>
            <a:r>
              <a:rPr lang="en-GB" sz="13000" dirty="0">
                <a:ln w="28575">
                  <a:noFill/>
                </a:ln>
                <a:solidFill>
                  <a:schemeClr val="tx1"/>
                </a:solidFill>
              </a:rPr>
              <a:t>antom</a:t>
            </a:r>
          </a:p>
        </p:txBody>
      </p:sp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65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Twinkl</vt:lpstr>
      <vt:lpstr>Arial</vt:lpstr>
      <vt:lpstr>Office Theme</vt:lpstr>
      <vt:lpstr>PowerPoint Presentation</vt:lpstr>
      <vt:lpstr>Philip</vt:lpstr>
      <vt:lpstr>Philippa</vt:lpstr>
      <vt:lpstr>phonics</vt:lpstr>
      <vt:lpstr>sphinx</vt:lpstr>
      <vt:lpstr>Christopher</vt:lpstr>
      <vt:lpstr>dolphin</vt:lpstr>
      <vt:lpstr>prophet</vt:lpstr>
      <vt:lpstr>phantom</vt:lpstr>
      <vt:lpstr>elephant</vt:lpstr>
      <vt:lpstr>alphabet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Year 2</cp:lastModifiedBy>
  <cp:revision>6</cp:revision>
  <dcterms:created xsi:type="dcterms:W3CDTF">2020-06-12T09:48:05Z</dcterms:created>
  <dcterms:modified xsi:type="dcterms:W3CDTF">2021-02-09T20:36:26Z</dcterms:modified>
</cp:coreProperties>
</file>