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7" r:id="rId6"/>
    <p:sldId id="268" r:id="rId7"/>
    <p:sldId id="269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93" r:id="rId18"/>
    <p:sldId id="284" r:id="rId19"/>
    <p:sldId id="264" r:id="rId20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1"/>
      <p:bold r:id="rId22"/>
    </p:embeddedFont>
    <p:embeddedFont>
      <p:font typeface="Twinkl SemiBold" pitchFamily="2" charset="0"/>
      <p:bold r:id="rId23"/>
    </p:embeddedFont>
    <p:embeddedFont>
      <p:font typeface="Twinkl" panose="020B0604020202020204" pitchFamily="2" charset="0"/>
      <p:regular r:id="rId24"/>
      <p:bold r:id="rId25"/>
    </p:embeddedFont>
    <p:embeddedFont>
      <p:font typeface="Tuffy" panose="020B0603060100000000" pitchFamily="34" charset="0"/>
      <p:regular r:id="rId26"/>
      <p:bold r:id="rId27"/>
      <p:italic r:id="rId28"/>
      <p:boldItalic r:id="rId29"/>
    </p:embeddedFont>
    <p:embeddedFont>
      <p:font typeface="Sassoon Infant Md" panose="02000603050000020003" charset="0"/>
      <p:regular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13C"/>
    <a:srgbClr val="00B0F0"/>
    <a:srgbClr val="C8085B"/>
    <a:srgbClr val="E5004E"/>
    <a:srgbClr val="FFE961"/>
    <a:srgbClr val="FFC000"/>
    <a:srgbClr val="6CBB84"/>
    <a:srgbClr val="A97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DF279F-4572-4D81-A0E1-3DD9159DF6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30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4B821F-4826-4773-873C-2C20C1C7B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0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EA21251-FE7B-4A02-97D7-8498B31BEE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438BE54-42D9-4787-9D15-8C0BD4B1D58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2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F23710F-9FC6-45D3-A049-FCF41EF9CF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F2A9DDA9-8B10-4E2A-893A-618047B4D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B0FC4AF-DA67-4BCD-B134-A7DE28D683A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A733A0BA-0358-4722-83C1-DF2CA0D1C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1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710E147-4F5A-4F84-867B-CF95A736DFB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C1A0888D-9298-4B25-8509-9D9E79D64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0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E89F78E-AA85-4535-8FB8-C9302030245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ECA0708E-84DB-498D-94FD-0EBCF11BD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7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DB2443C-A5FD-41AA-8BA9-306A5758E9B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21F98060-29DA-4C6C-B7B6-2702C5E01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8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B34C179-26C6-4312-8212-9AF68C6741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E184195B-7958-484B-A35D-9524E2601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B9294C-5540-407B-B23C-B92F5505BA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6990E-9D52-4A63-ACD0-2B7EE01BCD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305214-3AC6-4E33-BEA6-D4C50A0783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FC91E5-1142-4E2B-BBFC-59911F7BB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783F3EA-9F4D-41D6-B728-D427EA85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8759B65E-8A6B-4BC0-97C0-2F4C3E38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9CF8B-AF70-4D8E-84EC-B4B79FBB6408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305655-E305-47DB-87F3-361C0B3EF9B1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6544EA84-F770-4E4F-B80A-032ECA3D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Standard Units | Lesson 2 of 5: Messy Mixtures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C4DD0E0D-87BF-4069-A84F-68CB0793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388DBB05-7743-4556-8302-5A9733AFF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6B8C5308-DE29-42CD-BBB5-D528983B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>
            <a:extLst>
              <a:ext uri="{FF2B5EF4-FFF2-40B4-BE49-F238E27FC236}">
                <a16:creationId xmlns:a16="http://schemas.microsoft.com/office/drawing/2014/main" id="{BDA49A9E-366D-4F9B-A29F-3C100657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AFA449-741E-4E59-A337-61E4B94D65F0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2D46C-DC3E-4BC1-9570-A0F5158BD505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1509" name="Whole Class">
            <a:extLst>
              <a:ext uri="{FF2B5EF4-FFF2-40B4-BE49-F238E27FC236}">
                <a16:creationId xmlns:a16="http://schemas.microsoft.com/office/drawing/2014/main" id="{63EC22FF-D84C-4BAD-A1A5-482816905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BF84980-A351-41AE-AE68-72B89C5565FC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B373B752-0BAC-4743-BEFE-3779BE751D3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66988"/>
            <a:ext cx="4311650" cy="3525837"/>
            <a:chOff x="838028" y="2135739"/>
            <a:chExt cx="4312473" cy="3525922"/>
          </a:xfrm>
        </p:grpSpPr>
        <p:pic>
          <p:nvPicPr>
            <p:cNvPr id="21517" name="Picture 8">
              <a:extLst>
                <a:ext uri="{FF2B5EF4-FFF2-40B4-BE49-F238E27FC236}">
                  <a16:creationId xmlns:a16="http://schemas.microsoft.com/office/drawing/2014/main" id="{BC66B6BF-7759-4F07-B2BD-D1490493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5E5F514-C521-4EDC-A472-DD0D518ADB6B}"/>
                </a:ext>
              </a:extLst>
            </p:cNvPr>
            <p:cNvSpPr/>
            <p:nvPr/>
          </p:nvSpPr>
          <p:spPr>
            <a:xfrm>
              <a:off x="1963781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1519" name="Group 50">
              <a:extLst>
                <a:ext uri="{FF2B5EF4-FFF2-40B4-BE49-F238E27FC236}">
                  <a16:creationId xmlns:a16="http://schemas.microsoft.com/office/drawing/2014/main" id="{9C418821-6497-4915-9E1D-77EFDB456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37E60E4-EA09-43CE-A95F-01A2F72C79C3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F19CD6D-4A28-4F73-A5A2-7250CD435316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2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2CC29A0-A524-4AA1-AEAE-26CBE120AF67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DFB8813-E933-494D-B96E-9E99D0E9FB24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9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E4A1382-1F23-4117-89A1-777398CDE4CB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AC36BC5-0D5A-4B15-9250-0137ED2DBF8B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0" name="Group 56">
              <a:extLst>
                <a:ext uri="{FF2B5EF4-FFF2-40B4-BE49-F238E27FC236}">
                  <a16:creationId xmlns:a16="http://schemas.microsoft.com/office/drawing/2014/main" id="{828EBC03-7112-4432-B797-89BC537780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DD1DA1B-A629-4C73-9D3F-06BDAFAB808E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C5414CC-175E-40C1-947D-C9EE894C0FA3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1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704D564-5C94-4454-8A94-6541A5E53D9D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680BAFC-817B-482F-8E78-13DE22D8C3A4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0FC530-ABC9-40D5-A0B5-4A905947BFE0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6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21" name="Rectangle 54">
              <a:extLst>
                <a:ext uri="{FF2B5EF4-FFF2-40B4-BE49-F238E27FC236}">
                  <a16:creationId xmlns:a16="http://schemas.microsoft.com/office/drawing/2014/main" id="{C97D3EFA-4F16-4416-BB5B-09A9EACFA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522" name="Rectangle 64">
              <a:extLst>
                <a:ext uri="{FF2B5EF4-FFF2-40B4-BE49-F238E27FC236}">
                  <a16:creationId xmlns:a16="http://schemas.microsoft.com/office/drawing/2014/main" id="{11C2FBBB-23CF-4060-A967-20FF0BFC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1523" name="Rectangle 65">
              <a:extLst>
                <a:ext uri="{FF2B5EF4-FFF2-40B4-BE49-F238E27FC236}">
                  <a16:creationId xmlns:a16="http://schemas.microsoft.com/office/drawing/2014/main" id="{9A2FA3CC-43E3-4C65-9036-706AE6F35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1524" name="Rectangle 66">
              <a:extLst>
                <a:ext uri="{FF2B5EF4-FFF2-40B4-BE49-F238E27FC236}">
                  <a16:creationId xmlns:a16="http://schemas.microsoft.com/office/drawing/2014/main" id="{556A8FB7-C33F-4407-A10B-064ADC2A2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1525" name="Rectangle 67">
              <a:extLst>
                <a:ext uri="{FF2B5EF4-FFF2-40B4-BE49-F238E27FC236}">
                  <a16:creationId xmlns:a16="http://schemas.microsoft.com/office/drawing/2014/main" id="{09A4448D-B1C3-48CB-A226-CCD1A18D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1526" name="Rectangle 68">
              <a:extLst>
                <a:ext uri="{FF2B5EF4-FFF2-40B4-BE49-F238E27FC236}">
                  <a16:creationId xmlns:a16="http://schemas.microsoft.com/office/drawing/2014/main" id="{0E049D61-8FFF-4332-B40C-1949F51C7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1527" name="Rectangle 69">
              <a:extLst>
                <a:ext uri="{FF2B5EF4-FFF2-40B4-BE49-F238E27FC236}">
                  <a16:creationId xmlns:a16="http://schemas.microsoft.com/office/drawing/2014/main" id="{DAC7641D-DE9C-40C5-8954-5736977A0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288487-23CA-4406-B758-6BF2CD0756CF}"/>
                </a:ext>
              </a:extLst>
            </p:cNvPr>
            <p:cNvSpPr/>
            <p:nvPr/>
          </p:nvSpPr>
          <p:spPr>
            <a:xfrm>
              <a:off x="2868829" y="3588336"/>
              <a:ext cx="335026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D1A5050F-A6BB-4C26-B834-4D5BED31DCE3}"/>
                </a:ext>
              </a:extLst>
            </p:cNvPr>
            <p:cNvSpPr/>
            <p:nvPr/>
          </p:nvSpPr>
          <p:spPr>
            <a:xfrm rot="16200000">
              <a:off x="2721211" y="3408927"/>
              <a:ext cx="588977" cy="211177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ABBA9CD-18B4-45C0-A1FB-DE326400CAF1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443538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065A186-40D5-41DD-BDF2-68BFDF5B74E0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29F23BB3-ABFF-4625-BBDD-6B48ED4B1C0C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85C42A5C-899F-4988-935A-E15F0A8B669B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dial is between 20 and 30.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number is half way between?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BE324D-FEA0-45ED-BD6E-6EBF2269435A}"/>
              </a:ext>
            </a:extLst>
          </p:cNvPr>
          <p:cNvSpPr/>
          <p:nvPr/>
        </p:nvSpPr>
        <p:spPr>
          <a:xfrm>
            <a:off x="5691188" y="2651125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25kg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5">
            <a:extLst>
              <a:ext uri="{FF2B5EF4-FFF2-40B4-BE49-F238E27FC236}">
                <a16:creationId xmlns:a16="http://schemas.microsoft.com/office/drawing/2014/main" id="{55BD3129-D3D0-42A2-A9B9-D726ACD5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335510-F28D-4A49-863C-2B0BE3AA6CA3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9390B9-360C-41BD-83AD-3F9F1C718B5C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2533" name="Whole Class">
            <a:extLst>
              <a:ext uri="{FF2B5EF4-FFF2-40B4-BE49-F238E27FC236}">
                <a16:creationId xmlns:a16="http://schemas.microsoft.com/office/drawing/2014/main" id="{57DF626C-CE9B-4711-BD45-937447EC9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FCE4CF5-8EA7-4657-B24B-FFAF74428F19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A6A731-59EC-4369-8274-50A726C984D9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Can you count in 5s along the scale?</a:t>
            </a:r>
          </a:p>
        </p:txBody>
      </p:sp>
      <p:grpSp>
        <p:nvGrpSpPr>
          <p:cNvPr id="22536" name="Group 2">
            <a:extLst>
              <a:ext uri="{FF2B5EF4-FFF2-40B4-BE49-F238E27FC236}">
                <a16:creationId xmlns:a16="http://schemas.microsoft.com/office/drawing/2014/main" id="{A4B8946C-38CE-4A8B-BD7C-09C3D138DCBA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2541" name="Picture 3">
              <a:extLst>
                <a:ext uri="{FF2B5EF4-FFF2-40B4-BE49-F238E27FC236}">
                  <a16:creationId xmlns:a16="http://schemas.microsoft.com/office/drawing/2014/main" id="{4F434503-CA29-49A1-809C-40315D72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4">
              <a:extLst>
                <a:ext uri="{FF2B5EF4-FFF2-40B4-BE49-F238E27FC236}">
                  <a16:creationId xmlns:a16="http://schemas.microsoft.com/office/drawing/2014/main" id="{5F779F22-D3AB-4F27-BF9D-92C6CF80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Rectangle 35">
              <a:extLst>
                <a:ext uri="{FF2B5EF4-FFF2-40B4-BE49-F238E27FC236}">
                  <a16:creationId xmlns:a16="http://schemas.microsoft.com/office/drawing/2014/main" id="{83838954-EB09-4175-80DD-509CF946A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2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2544" name="Rectangle 37">
              <a:extLst>
                <a:ext uri="{FF2B5EF4-FFF2-40B4-BE49-F238E27FC236}">
                  <a16:creationId xmlns:a16="http://schemas.microsoft.com/office/drawing/2014/main" id="{510C09D7-5500-4734-8EA6-2F4C80B53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2545" name="Rectangle 39">
              <a:extLst>
                <a:ext uri="{FF2B5EF4-FFF2-40B4-BE49-F238E27FC236}">
                  <a16:creationId xmlns:a16="http://schemas.microsoft.com/office/drawing/2014/main" id="{117030E5-63E3-4769-BBBC-CC4922BD8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2546" name="Rectangle 41">
              <a:extLst>
                <a:ext uri="{FF2B5EF4-FFF2-40B4-BE49-F238E27FC236}">
                  <a16:creationId xmlns:a16="http://schemas.microsoft.com/office/drawing/2014/main" id="{CFE43B33-16B3-43A8-8516-5AADCB8A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2547" name="Rectangle 43">
              <a:extLst>
                <a:ext uri="{FF2B5EF4-FFF2-40B4-BE49-F238E27FC236}">
                  <a16:creationId xmlns:a16="http://schemas.microsoft.com/office/drawing/2014/main" id="{C510708F-2F89-49B7-8535-380300A98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2548" name="Rectangle 44">
              <a:extLst>
                <a:ext uri="{FF2B5EF4-FFF2-40B4-BE49-F238E27FC236}">
                  <a16:creationId xmlns:a16="http://schemas.microsoft.com/office/drawing/2014/main" id="{141F03CB-B61B-4FF3-B6BB-B8F22F53D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2549" name="Rectangle 46">
              <a:extLst>
                <a:ext uri="{FF2B5EF4-FFF2-40B4-BE49-F238E27FC236}">
                  <a16:creationId xmlns:a16="http://schemas.microsoft.com/office/drawing/2014/main" id="{2C125098-9B44-432C-851E-C0766B906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2550" name="Rectangle 47">
              <a:extLst>
                <a:ext uri="{FF2B5EF4-FFF2-40B4-BE49-F238E27FC236}">
                  <a16:creationId xmlns:a16="http://schemas.microsoft.com/office/drawing/2014/main" id="{B8F7FA2E-FB70-4738-9FA3-17837BA5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2551" name="Rectangle 48">
              <a:extLst>
                <a:ext uri="{FF2B5EF4-FFF2-40B4-BE49-F238E27FC236}">
                  <a16:creationId xmlns:a16="http://schemas.microsoft.com/office/drawing/2014/main" id="{A646C564-A1D0-4B01-B607-4EA202D60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2552" name="Rectangle 49">
              <a:extLst>
                <a:ext uri="{FF2B5EF4-FFF2-40B4-BE49-F238E27FC236}">
                  <a16:creationId xmlns:a16="http://schemas.microsoft.com/office/drawing/2014/main" id="{E47EA7FC-7BB6-414E-83CB-D72B9966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BDD6817-625D-4305-B210-262EC46977FE}"/>
                </a:ext>
              </a:extLst>
            </p:cNvPr>
            <p:cNvCxnSpPr/>
            <p:nvPr/>
          </p:nvCxnSpPr>
          <p:spPr>
            <a:xfrm flipV="1">
              <a:off x="3070357" y="4212232"/>
              <a:ext cx="327353" cy="4694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4" name="Rectangle 35">
              <a:extLst>
                <a:ext uri="{FF2B5EF4-FFF2-40B4-BE49-F238E27FC236}">
                  <a16:creationId xmlns:a16="http://schemas.microsoft.com/office/drawing/2014/main" id="{2774A0A0-5381-4F3F-822B-72BFEDE1C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32EECD-C102-40C2-8D3B-52000C8D6F5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9CAA2B6-8839-46E0-AEAD-60B5ECABF135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54ABA410-0FC2-425D-83A0-215C5F2F0187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301856D5-72D7-401C-8718-FF5102B39E73}"/>
              </a:ext>
            </a:extLst>
          </p:cNvPr>
          <p:cNvSpPr/>
          <p:nvPr/>
        </p:nvSpPr>
        <p:spPr>
          <a:xfrm>
            <a:off x="5691188" y="2651125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5">
            <a:extLst>
              <a:ext uri="{FF2B5EF4-FFF2-40B4-BE49-F238E27FC236}">
                <a16:creationId xmlns:a16="http://schemas.microsoft.com/office/drawing/2014/main" id="{2E91BE90-FDC6-40B6-A3C5-2A661147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5B57FF-73E3-4972-9300-3236C14519D3}"/>
              </a:ext>
            </a:extLst>
          </p:cNvPr>
          <p:cNvSpPr/>
          <p:nvPr/>
        </p:nvSpPr>
        <p:spPr>
          <a:xfrm>
            <a:off x="2322513" y="2160588"/>
            <a:ext cx="4498975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9B9EC-66F9-4C10-9B08-E2828731338F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3557" name="Whole Class">
            <a:extLst>
              <a:ext uri="{FF2B5EF4-FFF2-40B4-BE49-F238E27FC236}">
                <a16:creationId xmlns:a16="http://schemas.microsoft.com/office/drawing/2014/main" id="{D891DA20-1B22-4FB1-8E99-F6B200C6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EDA27B0-1757-49BD-B221-A7038BDD0605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grpSp>
        <p:nvGrpSpPr>
          <p:cNvPr id="23559" name="Group 2">
            <a:extLst>
              <a:ext uri="{FF2B5EF4-FFF2-40B4-BE49-F238E27FC236}">
                <a16:creationId xmlns:a16="http://schemas.microsoft.com/office/drawing/2014/main" id="{CDE794B5-8F4C-43A6-AB5F-13D86CC1A00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376488"/>
            <a:ext cx="3295650" cy="3513137"/>
            <a:chOff x="1260388" y="2459038"/>
            <a:chExt cx="3595688" cy="3833812"/>
          </a:xfrm>
        </p:grpSpPr>
        <p:pic>
          <p:nvPicPr>
            <p:cNvPr id="23564" name="Picture 3">
              <a:extLst>
                <a:ext uri="{FF2B5EF4-FFF2-40B4-BE49-F238E27FC236}">
                  <a16:creationId xmlns:a16="http://schemas.microsoft.com/office/drawing/2014/main" id="{7843556E-BD18-4810-AF8F-6784F94A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4">
              <a:extLst>
                <a:ext uri="{FF2B5EF4-FFF2-40B4-BE49-F238E27FC236}">
                  <a16:creationId xmlns:a16="http://schemas.microsoft.com/office/drawing/2014/main" id="{6B78D6A3-40BC-40B5-A982-9D611B16E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6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Rectangle 35">
              <a:extLst>
                <a:ext uri="{FF2B5EF4-FFF2-40B4-BE49-F238E27FC236}">
                  <a16:creationId xmlns:a16="http://schemas.microsoft.com/office/drawing/2014/main" id="{669E9699-8815-4E6F-A8D2-D54D85CB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60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3567" name="Rectangle 37">
              <a:extLst>
                <a:ext uri="{FF2B5EF4-FFF2-40B4-BE49-F238E27FC236}">
                  <a16:creationId xmlns:a16="http://schemas.microsoft.com/office/drawing/2014/main" id="{AC49B8B3-6422-4D19-9EFF-9825DBCA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3568" name="Rectangle 39">
              <a:extLst>
                <a:ext uri="{FF2B5EF4-FFF2-40B4-BE49-F238E27FC236}">
                  <a16:creationId xmlns:a16="http://schemas.microsoft.com/office/drawing/2014/main" id="{9862C5A8-44B6-4AC2-B8B2-6C34BF33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3569" name="Rectangle 41">
              <a:extLst>
                <a:ext uri="{FF2B5EF4-FFF2-40B4-BE49-F238E27FC236}">
                  <a16:creationId xmlns:a16="http://schemas.microsoft.com/office/drawing/2014/main" id="{E8C2C8DA-83C0-41AD-BE0F-F05B28D11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3570" name="Rectangle 43">
              <a:extLst>
                <a:ext uri="{FF2B5EF4-FFF2-40B4-BE49-F238E27FC236}">
                  <a16:creationId xmlns:a16="http://schemas.microsoft.com/office/drawing/2014/main" id="{83BA9F8A-D9CF-4E61-849A-33D2A9C6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3571" name="Rectangle 44">
              <a:extLst>
                <a:ext uri="{FF2B5EF4-FFF2-40B4-BE49-F238E27FC236}">
                  <a16:creationId xmlns:a16="http://schemas.microsoft.com/office/drawing/2014/main" id="{8742FA36-8585-40F3-B3C2-D344D637A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3572" name="Rectangle 46">
              <a:extLst>
                <a:ext uri="{FF2B5EF4-FFF2-40B4-BE49-F238E27FC236}">
                  <a16:creationId xmlns:a16="http://schemas.microsoft.com/office/drawing/2014/main" id="{29AE1788-7E35-45BD-816A-EC5F31A1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3573" name="Rectangle 47">
              <a:extLst>
                <a:ext uri="{FF2B5EF4-FFF2-40B4-BE49-F238E27FC236}">
                  <a16:creationId xmlns:a16="http://schemas.microsoft.com/office/drawing/2014/main" id="{80C448C1-0CED-4ED8-8AB0-DE4FC5F76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3574" name="Rectangle 48">
              <a:extLst>
                <a:ext uri="{FF2B5EF4-FFF2-40B4-BE49-F238E27FC236}">
                  <a16:creationId xmlns:a16="http://schemas.microsoft.com/office/drawing/2014/main" id="{E465D82D-AF9A-4999-8829-D96C8F419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3575" name="Rectangle 49">
              <a:extLst>
                <a:ext uri="{FF2B5EF4-FFF2-40B4-BE49-F238E27FC236}">
                  <a16:creationId xmlns:a16="http://schemas.microsoft.com/office/drawing/2014/main" id="{7ACF71D8-B0F3-49F7-BA68-A7CA7E18A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82E46B0-A04E-4A99-8CEC-CAA687F378AF}"/>
                </a:ext>
              </a:extLst>
            </p:cNvPr>
            <p:cNvCxnSpPr/>
            <p:nvPr/>
          </p:nvCxnSpPr>
          <p:spPr>
            <a:xfrm flipH="1" flipV="1">
              <a:off x="2375813" y="4674784"/>
              <a:ext cx="694542" cy="69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Rectangle 35">
              <a:extLst>
                <a:ext uri="{FF2B5EF4-FFF2-40B4-BE49-F238E27FC236}">
                  <a16:creationId xmlns:a16="http://schemas.microsoft.com/office/drawing/2014/main" id="{782E09A3-8C4E-48A3-9C2B-DA9432F6D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869" y="4674809"/>
              <a:ext cx="30820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BDE1EF-48D7-4C2F-BE5E-216E76F8970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F6882DB-0332-4639-9DF0-4199F9A9E9AC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9BE0882D-BC19-4712-A7FC-CBB9094E49CB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3B7E3F8-3D47-46F2-BBEB-084311A83E7C}"/>
              </a:ext>
            </a:extLst>
          </p:cNvPr>
          <p:cNvSpPr/>
          <p:nvPr/>
        </p:nvSpPr>
        <p:spPr>
          <a:xfrm>
            <a:off x="5859463" y="2582863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75g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5">
            <a:extLst>
              <a:ext uri="{FF2B5EF4-FFF2-40B4-BE49-F238E27FC236}">
                <a16:creationId xmlns:a16="http://schemas.microsoft.com/office/drawing/2014/main" id="{25AEC014-C6D2-4158-90A8-55C6C00D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F20F46-4FCF-4A16-9C0F-456758C80291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C56EA-C6E7-4708-9BB8-79951BEE201E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4581" name="Whole Class">
            <a:extLst>
              <a:ext uri="{FF2B5EF4-FFF2-40B4-BE49-F238E27FC236}">
                <a16:creationId xmlns:a16="http://schemas.microsoft.com/office/drawing/2014/main" id="{23E907A0-96AD-4BBD-85D9-B706C0D6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464A0AD-45B9-452D-8D33-E38BAC7639B7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1F29E6-D93B-4B67-8789-87D00C311D09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is the maximum weight the scales can measure?</a:t>
            </a:r>
          </a:p>
        </p:txBody>
      </p:sp>
      <p:grpSp>
        <p:nvGrpSpPr>
          <p:cNvPr id="24584" name="Group 2">
            <a:extLst>
              <a:ext uri="{FF2B5EF4-FFF2-40B4-BE49-F238E27FC236}">
                <a16:creationId xmlns:a16="http://schemas.microsoft.com/office/drawing/2014/main" id="{1B41BB70-EC68-44AC-A113-0F3C417A3A7D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4589" name="Picture 3">
              <a:extLst>
                <a:ext uri="{FF2B5EF4-FFF2-40B4-BE49-F238E27FC236}">
                  <a16:creationId xmlns:a16="http://schemas.microsoft.com/office/drawing/2014/main" id="{7696923B-4516-41E1-8D3A-05C8AF79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4">
              <a:extLst>
                <a:ext uri="{FF2B5EF4-FFF2-40B4-BE49-F238E27FC236}">
                  <a16:creationId xmlns:a16="http://schemas.microsoft.com/office/drawing/2014/main" id="{768AF338-3FD6-4FE5-8FA5-7C36485D6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35">
              <a:extLst>
                <a:ext uri="{FF2B5EF4-FFF2-40B4-BE49-F238E27FC236}">
                  <a16:creationId xmlns:a16="http://schemas.microsoft.com/office/drawing/2014/main" id="{C8668F2C-89DF-432F-BE6B-08E337BEF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392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4592" name="Rectangle 37">
              <a:extLst>
                <a:ext uri="{FF2B5EF4-FFF2-40B4-BE49-F238E27FC236}">
                  <a16:creationId xmlns:a16="http://schemas.microsoft.com/office/drawing/2014/main" id="{4F2B0EBB-7B74-4CF4-A58E-67E2AF06C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4593" name="Rectangle 39">
              <a:extLst>
                <a:ext uri="{FF2B5EF4-FFF2-40B4-BE49-F238E27FC236}">
                  <a16:creationId xmlns:a16="http://schemas.microsoft.com/office/drawing/2014/main" id="{14455B8E-6494-4E5B-8012-2EFD408E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4594" name="Rectangle 41">
              <a:extLst>
                <a:ext uri="{FF2B5EF4-FFF2-40B4-BE49-F238E27FC236}">
                  <a16:creationId xmlns:a16="http://schemas.microsoft.com/office/drawing/2014/main" id="{E3AFE5D7-06AF-448F-B9A4-8FBAF721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4595" name="Rectangle 43">
              <a:extLst>
                <a:ext uri="{FF2B5EF4-FFF2-40B4-BE49-F238E27FC236}">
                  <a16:creationId xmlns:a16="http://schemas.microsoft.com/office/drawing/2014/main" id="{62323AAA-435D-4311-9E48-5E0B2DA8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4596" name="Rectangle 44">
              <a:extLst>
                <a:ext uri="{FF2B5EF4-FFF2-40B4-BE49-F238E27FC236}">
                  <a16:creationId xmlns:a16="http://schemas.microsoft.com/office/drawing/2014/main" id="{4AD852C7-CA92-46F3-9E32-5C90A1788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4597" name="Rectangle 46">
              <a:extLst>
                <a:ext uri="{FF2B5EF4-FFF2-40B4-BE49-F238E27FC236}">
                  <a16:creationId xmlns:a16="http://schemas.microsoft.com/office/drawing/2014/main" id="{3CB26F61-C7DC-4F94-A354-004748FD6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4598" name="Rectangle 47">
              <a:extLst>
                <a:ext uri="{FF2B5EF4-FFF2-40B4-BE49-F238E27FC236}">
                  <a16:creationId xmlns:a16="http://schemas.microsoft.com/office/drawing/2014/main" id="{5865CABE-B62B-48A5-A691-BF601B1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4599" name="Rectangle 48">
              <a:extLst>
                <a:ext uri="{FF2B5EF4-FFF2-40B4-BE49-F238E27FC236}">
                  <a16:creationId xmlns:a16="http://schemas.microsoft.com/office/drawing/2014/main" id="{D90AE2A5-784E-4299-BDFA-F43CC61F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4600" name="Rectangle 49">
              <a:extLst>
                <a:ext uri="{FF2B5EF4-FFF2-40B4-BE49-F238E27FC236}">
                  <a16:creationId xmlns:a16="http://schemas.microsoft.com/office/drawing/2014/main" id="{B2BEED95-0197-4E9B-A248-C39B976E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739A355-8010-4377-98D2-80CE8CE049C3}"/>
                </a:ext>
              </a:extLst>
            </p:cNvPr>
            <p:cNvCxnSpPr/>
            <p:nvPr/>
          </p:nvCxnSpPr>
          <p:spPr>
            <a:xfrm>
              <a:off x="3070357" y="4681713"/>
              <a:ext cx="8660" cy="5734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Rectangle 35">
              <a:extLst>
                <a:ext uri="{FF2B5EF4-FFF2-40B4-BE49-F238E27FC236}">
                  <a16:creationId xmlns:a16="http://schemas.microsoft.com/office/drawing/2014/main" id="{376C7A4A-94BA-4F5D-8EBB-73869AC0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5429821-638A-4496-B489-FD68F2F8237D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008C4A9F-541F-4533-9180-7D6437721AB2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3C21CB7E-455C-4592-B9A9-D91327FEAD7D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8951886-F36C-4713-BD39-F2A9395404BD}"/>
              </a:ext>
            </a:extLst>
          </p:cNvPr>
          <p:cNvSpPr/>
          <p:nvPr/>
        </p:nvSpPr>
        <p:spPr>
          <a:xfrm>
            <a:off x="5691188" y="2667000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50g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5">
            <a:extLst>
              <a:ext uri="{FF2B5EF4-FFF2-40B4-BE49-F238E27FC236}">
                <a16:creationId xmlns:a16="http://schemas.microsoft.com/office/drawing/2014/main" id="{7775F73D-9AB5-4CD9-AD58-9B58900D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19D899-0ACD-4BC5-996D-28B0E7F8C160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877AC-38AD-4F69-9561-801C9A31ADF0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5605" name="Whole Class">
            <a:extLst>
              <a:ext uri="{FF2B5EF4-FFF2-40B4-BE49-F238E27FC236}">
                <a16:creationId xmlns:a16="http://schemas.microsoft.com/office/drawing/2014/main" id="{E2329D1D-ED72-4015-A075-C62CDB35A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A536F9E-B881-4677-BEF6-72D460C70808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D8FEC9-2425-4CA4-939F-4EE9C50D75A2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arrow has just moved past 95g. Is it closer to 95g or 1000g? </a:t>
            </a:r>
          </a:p>
        </p:txBody>
      </p:sp>
      <p:grpSp>
        <p:nvGrpSpPr>
          <p:cNvPr id="25608" name="Group 2">
            <a:extLst>
              <a:ext uri="{FF2B5EF4-FFF2-40B4-BE49-F238E27FC236}">
                <a16:creationId xmlns:a16="http://schemas.microsoft.com/office/drawing/2014/main" id="{DB6F4D27-FDAE-41B9-B337-5454CAB3B97F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5613" name="Picture 3">
              <a:extLst>
                <a:ext uri="{FF2B5EF4-FFF2-40B4-BE49-F238E27FC236}">
                  <a16:creationId xmlns:a16="http://schemas.microsoft.com/office/drawing/2014/main" id="{234DCBD9-14D5-45F6-B059-4B883B6A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4">
              <a:extLst>
                <a:ext uri="{FF2B5EF4-FFF2-40B4-BE49-F238E27FC236}">
                  <a16:creationId xmlns:a16="http://schemas.microsoft.com/office/drawing/2014/main" id="{D9B484F8-B529-46A6-9F95-8F05D7C7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Rectangle 35">
              <a:extLst>
                <a:ext uri="{FF2B5EF4-FFF2-40B4-BE49-F238E27FC236}">
                  <a16:creationId xmlns:a16="http://schemas.microsoft.com/office/drawing/2014/main" id="{5566B3CD-B902-4A7A-ACF4-2B05161E5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38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5616" name="Rectangle 37">
              <a:extLst>
                <a:ext uri="{FF2B5EF4-FFF2-40B4-BE49-F238E27FC236}">
                  <a16:creationId xmlns:a16="http://schemas.microsoft.com/office/drawing/2014/main" id="{DA608C69-DDBE-4093-8B16-BDF680821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5617" name="Rectangle 39">
              <a:extLst>
                <a:ext uri="{FF2B5EF4-FFF2-40B4-BE49-F238E27FC236}">
                  <a16:creationId xmlns:a16="http://schemas.microsoft.com/office/drawing/2014/main" id="{48E01DBB-1FAB-48DA-8B64-D77CD3DE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5618" name="Rectangle 41">
              <a:extLst>
                <a:ext uri="{FF2B5EF4-FFF2-40B4-BE49-F238E27FC236}">
                  <a16:creationId xmlns:a16="http://schemas.microsoft.com/office/drawing/2014/main" id="{E07BFF91-1074-457E-9A12-BB67D8D41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5619" name="Rectangle 43">
              <a:extLst>
                <a:ext uri="{FF2B5EF4-FFF2-40B4-BE49-F238E27FC236}">
                  <a16:creationId xmlns:a16="http://schemas.microsoft.com/office/drawing/2014/main" id="{5CC83B8D-5839-4588-B37F-87ABCC872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5620" name="Rectangle 44">
              <a:extLst>
                <a:ext uri="{FF2B5EF4-FFF2-40B4-BE49-F238E27FC236}">
                  <a16:creationId xmlns:a16="http://schemas.microsoft.com/office/drawing/2014/main" id="{97280672-9626-4C71-92DE-E4BE0E7DA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621" name="Rectangle 46">
              <a:extLst>
                <a:ext uri="{FF2B5EF4-FFF2-40B4-BE49-F238E27FC236}">
                  <a16:creationId xmlns:a16="http://schemas.microsoft.com/office/drawing/2014/main" id="{B13956C8-8E4B-42D4-B706-A4E69C5E8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5622" name="Rectangle 47">
              <a:extLst>
                <a:ext uri="{FF2B5EF4-FFF2-40B4-BE49-F238E27FC236}">
                  <a16:creationId xmlns:a16="http://schemas.microsoft.com/office/drawing/2014/main" id="{687708AA-77F3-426C-AA00-6029511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5623" name="Rectangle 48">
              <a:extLst>
                <a:ext uri="{FF2B5EF4-FFF2-40B4-BE49-F238E27FC236}">
                  <a16:creationId xmlns:a16="http://schemas.microsoft.com/office/drawing/2014/main" id="{1A171950-8DFE-4863-AF0F-3E020788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5624" name="Rectangle 49">
              <a:extLst>
                <a:ext uri="{FF2B5EF4-FFF2-40B4-BE49-F238E27FC236}">
                  <a16:creationId xmlns:a16="http://schemas.microsoft.com/office/drawing/2014/main" id="{3148366D-C3C5-428F-ACCF-922FD7CFC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5DCDFCC-896F-431D-AF8D-22C53B999D35}"/>
                </a:ext>
              </a:extLst>
            </p:cNvPr>
            <p:cNvCxnSpPr/>
            <p:nvPr/>
          </p:nvCxnSpPr>
          <p:spPr>
            <a:xfrm flipH="1" flipV="1">
              <a:off x="2959507" y="4082301"/>
              <a:ext cx="110850" cy="5994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6" name="Rectangle 35">
              <a:extLst>
                <a:ext uri="{FF2B5EF4-FFF2-40B4-BE49-F238E27FC236}">
                  <a16:creationId xmlns:a16="http://schemas.microsoft.com/office/drawing/2014/main" id="{F4877821-81AE-4534-BE96-48F79DA27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C9F90CB-CE46-424D-B3AE-3E597DB798BC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369FC72-FD88-4F89-B091-655425147594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0411C286-2CCE-4BE8-9DA5-DDA6D8B2C37B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056BF2F-4845-410F-B5A4-8EDEB8C97275}"/>
              </a:ext>
            </a:extLst>
          </p:cNvPr>
          <p:cNvSpPr/>
          <p:nvPr/>
        </p:nvSpPr>
        <p:spPr>
          <a:xfrm>
            <a:off x="5691188" y="2681288"/>
            <a:ext cx="2357437" cy="235743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97g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5">
            <a:extLst>
              <a:ext uri="{FF2B5EF4-FFF2-40B4-BE49-F238E27FC236}">
                <a16:creationId xmlns:a16="http://schemas.microsoft.com/office/drawing/2014/main" id="{992A1C7A-E273-407E-8C89-5F06BF97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62C7FB-272E-4A6D-A3C8-C65165943FD4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0D371-B703-42F0-B632-FBDE47B63BEA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6629" name="Whole Class">
            <a:extLst>
              <a:ext uri="{FF2B5EF4-FFF2-40B4-BE49-F238E27FC236}">
                <a16:creationId xmlns:a16="http://schemas.microsoft.com/office/drawing/2014/main" id="{CA0967D5-A3BA-4B6F-A4D2-24A05F24F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32F92E3-8744-4D51-BE9E-5A9BE09CCFAC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834214-3169-4EFB-A3BA-582633D148E1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dial has just moved past 20g. Is it closer to 20g or 25g? </a:t>
            </a:r>
          </a:p>
        </p:txBody>
      </p:sp>
      <p:grpSp>
        <p:nvGrpSpPr>
          <p:cNvPr id="26632" name="Group 2">
            <a:extLst>
              <a:ext uri="{FF2B5EF4-FFF2-40B4-BE49-F238E27FC236}">
                <a16:creationId xmlns:a16="http://schemas.microsoft.com/office/drawing/2014/main" id="{710E70E9-01CB-4F52-A683-445756CD285F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6637" name="Picture 3">
              <a:extLst>
                <a:ext uri="{FF2B5EF4-FFF2-40B4-BE49-F238E27FC236}">
                  <a16:creationId xmlns:a16="http://schemas.microsoft.com/office/drawing/2014/main" id="{FE456972-032B-4FF4-AE27-33D6C9E9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4">
              <a:extLst>
                <a:ext uri="{FF2B5EF4-FFF2-40B4-BE49-F238E27FC236}">
                  <a16:creationId xmlns:a16="http://schemas.microsoft.com/office/drawing/2014/main" id="{2E68FA4E-78A0-46A8-9288-C62653E34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Rectangle 35">
              <a:extLst>
                <a:ext uri="{FF2B5EF4-FFF2-40B4-BE49-F238E27FC236}">
                  <a16:creationId xmlns:a16="http://schemas.microsoft.com/office/drawing/2014/main" id="{5BF7F0DE-8ED0-4785-A0C6-DE4C70846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38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6640" name="Rectangle 37">
              <a:extLst>
                <a:ext uri="{FF2B5EF4-FFF2-40B4-BE49-F238E27FC236}">
                  <a16:creationId xmlns:a16="http://schemas.microsoft.com/office/drawing/2014/main" id="{B0BDF8E5-19D2-4E6E-86A8-C16F33F02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6641" name="Rectangle 39">
              <a:extLst>
                <a:ext uri="{FF2B5EF4-FFF2-40B4-BE49-F238E27FC236}">
                  <a16:creationId xmlns:a16="http://schemas.microsoft.com/office/drawing/2014/main" id="{202F5A3B-921A-45FA-8C00-32F82446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6642" name="Rectangle 41">
              <a:extLst>
                <a:ext uri="{FF2B5EF4-FFF2-40B4-BE49-F238E27FC236}">
                  <a16:creationId xmlns:a16="http://schemas.microsoft.com/office/drawing/2014/main" id="{F41AC481-188E-4DD1-A83D-F4C50F79C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6643" name="Rectangle 43">
              <a:extLst>
                <a:ext uri="{FF2B5EF4-FFF2-40B4-BE49-F238E27FC236}">
                  <a16:creationId xmlns:a16="http://schemas.microsoft.com/office/drawing/2014/main" id="{63F28DF3-A141-41D0-AAB5-7C69BC73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6644" name="Rectangle 44">
              <a:extLst>
                <a:ext uri="{FF2B5EF4-FFF2-40B4-BE49-F238E27FC236}">
                  <a16:creationId xmlns:a16="http://schemas.microsoft.com/office/drawing/2014/main" id="{BF260122-0661-4DBB-818E-4E42DEA92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6645" name="Rectangle 46">
              <a:extLst>
                <a:ext uri="{FF2B5EF4-FFF2-40B4-BE49-F238E27FC236}">
                  <a16:creationId xmlns:a16="http://schemas.microsoft.com/office/drawing/2014/main" id="{C38FD20C-F8A9-4A9B-BD63-E79A3A6C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6646" name="Rectangle 47">
              <a:extLst>
                <a:ext uri="{FF2B5EF4-FFF2-40B4-BE49-F238E27FC236}">
                  <a16:creationId xmlns:a16="http://schemas.microsoft.com/office/drawing/2014/main" id="{4B6D54B6-FC27-46C2-A1F5-5BEB09B20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6647" name="Rectangle 48">
              <a:extLst>
                <a:ext uri="{FF2B5EF4-FFF2-40B4-BE49-F238E27FC236}">
                  <a16:creationId xmlns:a16="http://schemas.microsoft.com/office/drawing/2014/main" id="{92BB682F-2B42-48D9-ACE9-F6293BB2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6648" name="Rectangle 49">
              <a:extLst>
                <a:ext uri="{FF2B5EF4-FFF2-40B4-BE49-F238E27FC236}">
                  <a16:creationId xmlns:a16="http://schemas.microsoft.com/office/drawing/2014/main" id="{928AEE43-AD85-4067-902C-B2E1009D8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3457B0-B88F-483A-B343-772469DB3DF9}"/>
                </a:ext>
              </a:extLst>
            </p:cNvPr>
            <p:cNvCxnSpPr/>
            <p:nvPr/>
          </p:nvCxnSpPr>
          <p:spPr>
            <a:xfrm flipV="1">
              <a:off x="3070357" y="4569107"/>
              <a:ext cx="578497" cy="112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0" name="Rectangle 35">
              <a:extLst>
                <a:ext uri="{FF2B5EF4-FFF2-40B4-BE49-F238E27FC236}">
                  <a16:creationId xmlns:a16="http://schemas.microsoft.com/office/drawing/2014/main" id="{4F11FF13-7F77-4314-BA6B-85AEAE6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F3E00E0-2C13-4031-A3CD-98BAD96BB5F6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DBB37A20-129B-4903-BE8B-F0A4A354C5B1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07F45EA-45A6-4855-B170-4B2B547F1BEF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0C95E7F-B1CE-4873-8607-46F49FA38F48}"/>
              </a:ext>
            </a:extLst>
          </p:cNvPr>
          <p:cNvSpPr/>
          <p:nvPr/>
        </p:nvSpPr>
        <p:spPr>
          <a:xfrm>
            <a:off x="5691188" y="2620963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21g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FA9C8-6433-48D2-A646-E33313427A11}"/>
              </a:ext>
            </a:extLst>
          </p:cNvPr>
          <p:cNvSpPr/>
          <p:nvPr/>
        </p:nvSpPr>
        <p:spPr>
          <a:xfrm>
            <a:off x="2090552" y="696913"/>
            <a:ext cx="496289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Grams or Kilograms?</a:t>
            </a:r>
            <a:endParaRPr lang="en-GB" sz="4000" b="1" dirty="0"/>
          </a:p>
        </p:txBody>
      </p:sp>
      <p:pic>
        <p:nvPicPr>
          <p:cNvPr id="28675" name="Whole Class">
            <a:extLst>
              <a:ext uri="{FF2B5EF4-FFF2-40B4-BE49-F238E27FC236}">
                <a16:creationId xmlns:a16="http://schemas.microsoft.com/office/drawing/2014/main" id="{4914BEAE-06D0-4096-AA83-87128BF52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8AD6D2-DAF9-4506-BC10-C5FA6579D84A}"/>
              </a:ext>
            </a:extLst>
          </p:cNvPr>
          <p:cNvSpPr/>
          <p:nvPr/>
        </p:nvSpPr>
        <p:spPr>
          <a:xfrm>
            <a:off x="755650" y="1476375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Sort these pictures into two groups: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80D580-010B-4F60-9742-D96B4D8F21A8}"/>
              </a:ext>
            </a:extLst>
          </p:cNvPr>
          <p:cNvSpPr/>
          <p:nvPr/>
        </p:nvSpPr>
        <p:spPr>
          <a:xfrm>
            <a:off x="755650" y="5600700"/>
            <a:ext cx="7632700" cy="492125"/>
          </a:xfrm>
          <a:prstGeom prst="roundRect">
            <a:avLst>
              <a:gd name="adj" fmla="val 11348"/>
            </a:avLst>
          </a:prstGeom>
          <a:solidFill>
            <a:srgbClr val="FFE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pictures to reveal the answers.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73C377-70E0-40DE-8A54-B39F87FB13A5}"/>
              </a:ext>
            </a:extLst>
          </p:cNvPr>
          <p:cNvSpPr/>
          <p:nvPr/>
        </p:nvSpPr>
        <p:spPr>
          <a:xfrm>
            <a:off x="755650" y="2085975"/>
            <a:ext cx="3706813" cy="20843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grams: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3DEDE3B-F04E-4243-89C7-78045700E20C}"/>
              </a:ext>
            </a:extLst>
          </p:cNvPr>
          <p:cNvSpPr/>
          <p:nvPr/>
        </p:nvSpPr>
        <p:spPr>
          <a:xfrm>
            <a:off x="4681538" y="2085975"/>
            <a:ext cx="3706812" cy="20843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kilograms:</a:t>
            </a:r>
          </a:p>
        </p:txBody>
      </p:sp>
      <p:pic>
        <p:nvPicPr>
          <p:cNvPr id="5" name="chocolate bar">
            <a:extLst>
              <a:ext uri="{FF2B5EF4-FFF2-40B4-BE49-F238E27FC236}">
                <a16:creationId xmlns:a16="http://schemas.microsoft.com/office/drawing/2014/main" id="{5EE24819-BF70-4DA7-9FBB-F721EA5D4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87838"/>
            <a:ext cx="12239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uts">
            <a:extLst>
              <a:ext uri="{FF2B5EF4-FFF2-40B4-BE49-F238E27FC236}">
                <a16:creationId xmlns:a16="http://schemas.microsoft.com/office/drawing/2014/main" id="{EBDE0F18-4F55-497F-BBEA-DAD77553A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819650"/>
            <a:ext cx="1047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pple">
            <a:extLst>
              <a:ext uri="{FF2B5EF4-FFF2-40B4-BE49-F238E27FC236}">
                <a16:creationId xmlns:a16="http://schemas.microsoft.com/office/drawing/2014/main" id="{4735DE11-36F7-473C-BB79-FEAF7124F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287838"/>
            <a:ext cx="709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heese slice">
            <a:extLst>
              <a:ext uri="{FF2B5EF4-FFF2-40B4-BE49-F238E27FC236}">
                <a16:creationId xmlns:a16="http://schemas.microsoft.com/office/drawing/2014/main" id="{5C37D45E-93E3-4E20-A6B9-356BCDCC5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8890" r="17073" b="23575"/>
          <a:stretch>
            <a:fillRect/>
          </a:stretch>
        </p:blipFill>
        <p:spPr bwMode="auto">
          <a:xfrm>
            <a:off x="1487488" y="4948238"/>
            <a:ext cx="666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uitcase">
            <a:extLst>
              <a:ext uri="{FF2B5EF4-FFF2-40B4-BE49-F238E27FC236}">
                <a16:creationId xmlns:a16="http://schemas.microsoft.com/office/drawing/2014/main" id="{C40D00CA-62C6-4A83-A55D-4579181E3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262438"/>
            <a:ext cx="1689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rick">
            <a:extLst>
              <a:ext uri="{FF2B5EF4-FFF2-40B4-BE49-F238E27FC236}">
                <a16:creationId xmlns:a16="http://schemas.microsoft.com/office/drawing/2014/main" id="{77F9C3AB-98E9-4483-855B-D134CA604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35450"/>
            <a:ext cx="1011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og">
            <a:extLst>
              <a:ext uri="{FF2B5EF4-FFF2-40B4-BE49-F238E27FC236}">
                <a16:creationId xmlns:a16="http://schemas.microsoft.com/office/drawing/2014/main" id="{19CFCA18-F500-4701-BA4B-D2CC60DDE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287838"/>
            <a:ext cx="13684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otatoes">
            <a:extLst>
              <a:ext uri="{FF2B5EF4-FFF2-40B4-BE49-F238E27FC236}">
                <a16:creationId xmlns:a16="http://schemas.microsoft.com/office/drawing/2014/main" id="{1EE46427-6D3B-430A-B408-1F50816B1C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262438"/>
            <a:ext cx="873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1319 -0.2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3646 -0.22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32 -0.2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9357 -0.21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6632 -0.18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00399 -0.21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5538 -0.2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5834 -0.25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FF1F47-AD74-4DB2-A092-0D7C5C73AD59}"/>
              </a:ext>
            </a:extLst>
          </p:cNvPr>
          <p:cNvSpPr/>
          <p:nvPr/>
        </p:nvSpPr>
        <p:spPr>
          <a:xfrm>
            <a:off x="2090552" y="696913"/>
            <a:ext cx="496289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Grams or Kilograms?</a:t>
            </a:r>
            <a:endParaRPr lang="en-GB" sz="4000" b="1" dirty="0"/>
          </a:p>
        </p:txBody>
      </p:sp>
      <p:pic>
        <p:nvPicPr>
          <p:cNvPr id="29699" name="Whole Class">
            <a:extLst>
              <a:ext uri="{FF2B5EF4-FFF2-40B4-BE49-F238E27FC236}">
                <a16:creationId xmlns:a16="http://schemas.microsoft.com/office/drawing/2014/main" id="{ADA4FC92-E9B4-49F4-AD36-20F12748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5E31A57-A6F7-43A3-8DDC-53F9D9961338}"/>
              </a:ext>
            </a:extLst>
          </p:cNvPr>
          <p:cNvSpPr/>
          <p:nvPr/>
        </p:nvSpPr>
        <p:spPr>
          <a:xfrm>
            <a:off x="755650" y="2279650"/>
            <a:ext cx="3706813" cy="26685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grams: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86DC4-5E04-47B9-811C-DC820B726934}"/>
              </a:ext>
            </a:extLst>
          </p:cNvPr>
          <p:cNvSpPr/>
          <p:nvPr/>
        </p:nvSpPr>
        <p:spPr>
          <a:xfrm>
            <a:off x="4681538" y="2279650"/>
            <a:ext cx="3706812" cy="2668588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Objects you would measure in kilograms:</a:t>
            </a:r>
          </a:p>
        </p:txBody>
      </p:sp>
      <p:pic>
        <p:nvPicPr>
          <p:cNvPr id="29702" name="chocolate bar">
            <a:extLst>
              <a:ext uri="{FF2B5EF4-FFF2-40B4-BE49-F238E27FC236}">
                <a16:creationId xmlns:a16="http://schemas.microsoft.com/office/drawing/2014/main" id="{A3252433-DF8F-4163-8D06-F5FAF95A6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065463"/>
            <a:ext cx="12239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nuts">
            <a:extLst>
              <a:ext uri="{FF2B5EF4-FFF2-40B4-BE49-F238E27FC236}">
                <a16:creationId xmlns:a16="http://schemas.microsoft.com/office/drawing/2014/main" id="{5C59BE71-E8A2-42FC-815C-09AA3CA87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763963"/>
            <a:ext cx="1047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apple">
            <a:extLst>
              <a:ext uri="{FF2B5EF4-FFF2-40B4-BE49-F238E27FC236}">
                <a16:creationId xmlns:a16="http://schemas.microsoft.com/office/drawing/2014/main" id="{E3BA9B61-AD14-4A12-92FA-1C4746651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321050"/>
            <a:ext cx="7096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cheese slice">
            <a:extLst>
              <a:ext uri="{FF2B5EF4-FFF2-40B4-BE49-F238E27FC236}">
                <a16:creationId xmlns:a16="http://schemas.microsoft.com/office/drawing/2014/main" id="{D2294F43-69A4-4174-92D9-F99AC7200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8890" r="17073" b="23575"/>
          <a:stretch>
            <a:fillRect/>
          </a:stretch>
        </p:blipFill>
        <p:spPr bwMode="auto">
          <a:xfrm>
            <a:off x="1200150" y="4127500"/>
            <a:ext cx="666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suitcase">
            <a:extLst>
              <a:ext uri="{FF2B5EF4-FFF2-40B4-BE49-F238E27FC236}">
                <a16:creationId xmlns:a16="http://schemas.microsoft.com/office/drawing/2014/main" id="{A99062AD-B953-4ECD-9A00-28FDD9E11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028950"/>
            <a:ext cx="1689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brick">
            <a:extLst>
              <a:ext uri="{FF2B5EF4-FFF2-40B4-BE49-F238E27FC236}">
                <a16:creationId xmlns:a16="http://schemas.microsoft.com/office/drawing/2014/main" id="{054A5DCD-F522-4362-B0E7-89A79D4EE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35450"/>
            <a:ext cx="1011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dog">
            <a:extLst>
              <a:ext uri="{FF2B5EF4-FFF2-40B4-BE49-F238E27FC236}">
                <a16:creationId xmlns:a16="http://schemas.microsoft.com/office/drawing/2014/main" id="{8C1E2E3C-ED3B-4198-A645-918EA3380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006725"/>
            <a:ext cx="13684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otatoes">
            <a:extLst>
              <a:ext uri="{FF2B5EF4-FFF2-40B4-BE49-F238E27FC236}">
                <a16:creationId xmlns:a16="http://schemas.microsoft.com/office/drawing/2014/main" id="{DF6C218D-363E-4A38-BE23-51EAADFAC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13138"/>
            <a:ext cx="873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3CEED22-3BCC-4F0B-8322-33173085B471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Which of these objects could you sensibly measure in both grams or kilograms?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121C78D-BF31-4489-886D-15FC4955FFCD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421E548-02D2-41A3-A459-FEB8FF8EA24C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4044FE-4560-4E64-BD12-79816524407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24" name="Title 1">
            <a:extLst>
              <a:ext uri="{FF2B5EF4-FFF2-40B4-BE49-F238E27FC236}">
                <a16:creationId xmlns:a16="http://schemas.microsoft.com/office/drawing/2014/main" id="{0134378B-ECEC-4290-8BA0-BEB52ED44268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8AB5DA31-B019-4496-AB94-A59B8ADD2D2A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30726" name="Content Placeholder 15">
            <a:extLst>
              <a:ext uri="{FF2B5EF4-FFF2-40B4-BE49-F238E27FC236}">
                <a16:creationId xmlns:a16="http://schemas.microsoft.com/office/drawing/2014/main" id="{D37D87E4-F846-4824-B414-E646640A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estimate and measure mass in grams and kilograms.</a:t>
            </a:r>
          </a:p>
        </p:txBody>
      </p:sp>
      <p:sp>
        <p:nvSpPr>
          <p:cNvPr id="30727" name="Content Placeholder 15">
            <a:extLst>
              <a:ext uri="{FF2B5EF4-FFF2-40B4-BE49-F238E27FC236}">
                <a16:creationId xmlns:a16="http://schemas.microsoft.com/office/drawing/2014/main" id="{A3521B36-BFB5-46C8-A61C-FE643C134BD0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language related to mass.</a:t>
            </a:r>
          </a:p>
          <a:p>
            <a:pPr eaLnBrk="1" hangingPunct="1"/>
            <a:r>
              <a:rPr lang="en-GB" altLang="en-US"/>
              <a:t>I can estimate the weight of objects by handling them.</a:t>
            </a:r>
          </a:p>
          <a:p>
            <a:pPr eaLnBrk="1" hangingPunct="1"/>
            <a:r>
              <a:rPr lang="en-GB" altLang="en-US"/>
              <a:t>I can use scales to measure in grams and kilograms.</a:t>
            </a:r>
          </a:p>
        </p:txBody>
      </p:sp>
      <p:pic>
        <p:nvPicPr>
          <p:cNvPr id="30728" name="Picture 1">
            <a:extLst>
              <a:ext uri="{FF2B5EF4-FFF2-40B4-BE49-F238E27FC236}">
                <a16:creationId xmlns:a16="http://schemas.microsoft.com/office/drawing/2014/main" id="{31E75F84-5F7C-46AB-85D3-CA5676972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65C3F08-76CB-4BEE-95BD-62AF0D75801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C15B714-ED07-4A4C-A5D0-DB685CE6A315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9C453FB2-6FC3-49C1-A0C4-EEEB9A3A9DC6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1617FD42-F2EF-443F-84F7-847CE6E1B3F2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4B39D2EF-3AA1-456A-B62C-915C5AF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estimate and measure mass in grams and kilograms.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628B1F45-84A9-4735-9355-EA1537AEF53B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language related to mass.</a:t>
            </a:r>
          </a:p>
          <a:p>
            <a:pPr eaLnBrk="1" hangingPunct="1"/>
            <a:r>
              <a:rPr lang="en-GB" altLang="en-US"/>
              <a:t>I can estimate the weight of objects by handling them.</a:t>
            </a:r>
          </a:p>
          <a:p>
            <a:pPr eaLnBrk="1" hangingPunct="1"/>
            <a:r>
              <a:rPr lang="en-GB" altLang="en-US"/>
              <a:t>I can use scales to measure in grams and kilograms.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7A737693-8459-4E57-BACF-66B5A58DB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0" b="15907"/>
          <a:stretch>
            <a:fillRect/>
          </a:stretch>
        </p:blipFill>
        <p:spPr bwMode="auto">
          <a:xfrm>
            <a:off x="755650" y="3021013"/>
            <a:ext cx="76327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6285CD-4E6A-4C63-9F6E-1F111B6A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2232025"/>
            <a:ext cx="62801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on a red card and blue card to turn them over. Shout ‘Snap!’ when you find a pair.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C040E-11FF-4F78-8219-EE1E1ED164C3}"/>
              </a:ext>
            </a:extLst>
          </p:cNvPr>
          <p:cNvSpPr/>
          <p:nvPr/>
        </p:nvSpPr>
        <p:spPr>
          <a:xfrm>
            <a:off x="2239630" y="696913"/>
            <a:ext cx="46647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Standard Unit Snap</a:t>
            </a:r>
            <a:endParaRPr lang="en-GB" sz="40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8EF20D-ED63-42B5-93D7-BCE7BA2BA76D}"/>
              </a:ext>
            </a:extLst>
          </p:cNvPr>
          <p:cNvSpPr/>
          <p:nvPr/>
        </p:nvSpPr>
        <p:spPr>
          <a:xfrm>
            <a:off x="1335088" y="1460500"/>
            <a:ext cx="7053262" cy="623888"/>
          </a:xfrm>
          <a:prstGeom prst="roundRect">
            <a:avLst/>
          </a:prstGeom>
          <a:solidFill>
            <a:srgbClr val="FFE96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match the units of measurement?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EB7449-6007-47E7-A9F5-AC806D776442}"/>
              </a:ext>
            </a:extLst>
          </p:cNvPr>
          <p:cNvSpPr/>
          <p:nvPr/>
        </p:nvSpPr>
        <p:spPr>
          <a:xfrm>
            <a:off x="755650" y="1460500"/>
            <a:ext cx="727075" cy="623888"/>
          </a:xfrm>
          <a:prstGeom prst="roundRect">
            <a:avLst/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Rounded Rectangular Callou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388391-DD48-4A14-86A2-EFBA0DAC14A7}"/>
              </a:ext>
            </a:extLst>
          </p:cNvPr>
          <p:cNvSpPr/>
          <p:nvPr/>
        </p:nvSpPr>
        <p:spPr>
          <a:xfrm>
            <a:off x="2557463" y="3251200"/>
            <a:ext cx="2089150" cy="1527175"/>
          </a:xfrm>
          <a:prstGeom prst="wedgeRoundRectCallout">
            <a:avLst>
              <a:gd name="adj1" fmla="val 63946"/>
              <a:gd name="adj2" fmla="val -10876"/>
              <a:gd name="adj3" fmla="val 16667"/>
            </a:avLst>
          </a:prstGeom>
          <a:solidFill>
            <a:srgbClr val="C8085B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Click here to play the game!</a:t>
            </a:r>
          </a:p>
        </p:txBody>
      </p:sp>
      <p:pic>
        <p:nvPicPr>
          <p:cNvPr id="15368" name="Picture 12">
            <a:extLst>
              <a:ext uri="{FF2B5EF4-FFF2-40B4-BE49-F238E27FC236}">
                <a16:creationId xmlns:a16="http://schemas.microsoft.com/office/drawing/2014/main" id="{3C4DA394-8D28-4086-B0B9-030B3FF6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">
            <a:extLst>
              <a:ext uri="{FF2B5EF4-FFF2-40B4-BE49-F238E27FC236}">
                <a16:creationId xmlns:a16="http://schemas.microsoft.com/office/drawing/2014/main" id="{2542E807-3F8D-4638-BE68-A109F1D47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03563"/>
            <a:ext cx="32385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E96BA-A299-4FEC-8613-6DB6360B48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pink card">
            <a:extLst>
              <a:ext uri="{FF2B5EF4-FFF2-40B4-BE49-F238E27FC236}">
                <a16:creationId xmlns:a16="http://schemas.microsoft.com/office/drawing/2014/main" id="{B9223C6A-49EA-4BDE-BB23-58BE432F14AB}"/>
              </a:ext>
            </a:extLst>
          </p:cNvPr>
          <p:cNvSpPr/>
          <p:nvPr/>
        </p:nvSpPr>
        <p:spPr>
          <a:xfrm>
            <a:off x="461963" y="271463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centimetre</a:t>
            </a:r>
          </a:p>
        </p:txBody>
      </p:sp>
      <p:sp>
        <p:nvSpPr>
          <p:cNvPr id="286" name="green card">
            <a:extLst>
              <a:ext uri="{FF2B5EF4-FFF2-40B4-BE49-F238E27FC236}">
                <a16:creationId xmlns:a16="http://schemas.microsoft.com/office/drawing/2014/main" id="{0BB0029C-FC70-4438-8DE7-863E444BA5D6}"/>
              </a:ext>
            </a:extLst>
          </p:cNvPr>
          <p:cNvSpPr/>
          <p:nvPr/>
        </p:nvSpPr>
        <p:spPr>
          <a:xfrm>
            <a:off x="2282825" y="271463"/>
            <a:ext cx="1639888" cy="1335087"/>
          </a:xfrm>
          <a:prstGeom prst="roundRect">
            <a:avLst>
              <a:gd name="adj" fmla="val 67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kilogram</a:t>
            </a:r>
          </a:p>
        </p:txBody>
      </p:sp>
      <p:sp>
        <p:nvSpPr>
          <p:cNvPr id="287" name="orange card">
            <a:extLst>
              <a:ext uri="{FF2B5EF4-FFF2-40B4-BE49-F238E27FC236}">
                <a16:creationId xmlns:a16="http://schemas.microsoft.com/office/drawing/2014/main" id="{E39BF97A-F9B4-4BC9-BC72-EA10BB07C13C}"/>
              </a:ext>
            </a:extLst>
          </p:cNvPr>
          <p:cNvSpPr/>
          <p:nvPr/>
        </p:nvSpPr>
        <p:spPr>
          <a:xfrm>
            <a:off x="461963" y="1733550"/>
            <a:ext cx="1639887" cy="1335088"/>
          </a:xfrm>
          <a:prstGeom prst="roundRect">
            <a:avLst>
              <a:gd name="adj" fmla="val 67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metre</a:t>
            </a:r>
          </a:p>
        </p:txBody>
      </p:sp>
      <p:sp>
        <p:nvSpPr>
          <p:cNvPr id="288" name="blue card">
            <a:extLst>
              <a:ext uri="{FF2B5EF4-FFF2-40B4-BE49-F238E27FC236}">
                <a16:creationId xmlns:a16="http://schemas.microsoft.com/office/drawing/2014/main" id="{34F96B66-BD58-4D87-88D2-1B9BA8CDEB3B}"/>
              </a:ext>
            </a:extLst>
          </p:cNvPr>
          <p:cNvSpPr/>
          <p:nvPr/>
        </p:nvSpPr>
        <p:spPr>
          <a:xfrm>
            <a:off x="2282825" y="1733550"/>
            <a:ext cx="1639888" cy="1335088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gram</a:t>
            </a:r>
          </a:p>
        </p:txBody>
      </p:sp>
      <p:sp>
        <p:nvSpPr>
          <p:cNvPr id="289" name="gold card">
            <a:extLst>
              <a:ext uri="{FF2B5EF4-FFF2-40B4-BE49-F238E27FC236}">
                <a16:creationId xmlns:a16="http://schemas.microsoft.com/office/drawing/2014/main" id="{06566179-5C53-4C48-A8A1-4FD4316DAF8B}"/>
              </a:ext>
            </a:extLst>
          </p:cNvPr>
          <p:cNvSpPr/>
          <p:nvPr/>
        </p:nvSpPr>
        <p:spPr>
          <a:xfrm>
            <a:off x="461963" y="3195638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millilitre</a:t>
            </a:r>
          </a:p>
        </p:txBody>
      </p:sp>
      <p:sp>
        <p:nvSpPr>
          <p:cNvPr id="290" name="purple card">
            <a:extLst>
              <a:ext uri="{FF2B5EF4-FFF2-40B4-BE49-F238E27FC236}">
                <a16:creationId xmlns:a16="http://schemas.microsoft.com/office/drawing/2014/main" id="{3FD111D4-BA1D-436B-9EE5-0B1BC30CA555}"/>
              </a:ext>
            </a:extLst>
          </p:cNvPr>
          <p:cNvSpPr/>
          <p:nvPr/>
        </p:nvSpPr>
        <p:spPr>
          <a:xfrm>
            <a:off x="2282825" y="3195638"/>
            <a:ext cx="1639888" cy="1335087"/>
          </a:xfrm>
          <a:prstGeom prst="roundRect">
            <a:avLst>
              <a:gd name="adj" fmla="val 67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litre</a:t>
            </a:r>
          </a:p>
        </p:txBody>
      </p:sp>
      <p:sp>
        <p:nvSpPr>
          <p:cNvPr id="294" name="green card 2">
            <a:extLst>
              <a:ext uri="{FF2B5EF4-FFF2-40B4-BE49-F238E27FC236}">
                <a16:creationId xmlns:a16="http://schemas.microsoft.com/office/drawing/2014/main" id="{26E7B393-CC85-403E-B22F-EC95B91D25F4}"/>
              </a:ext>
            </a:extLst>
          </p:cNvPr>
          <p:cNvSpPr/>
          <p:nvPr/>
        </p:nvSpPr>
        <p:spPr>
          <a:xfrm>
            <a:off x="5208588" y="271463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kg</a:t>
            </a:r>
          </a:p>
        </p:txBody>
      </p:sp>
      <p:sp>
        <p:nvSpPr>
          <p:cNvPr id="295" name="orange card 2">
            <a:extLst>
              <a:ext uri="{FF2B5EF4-FFF2-40B4-BE49-F238E27FC236}">
                <a16:creationId xmlns:a16="http://schemas.microsoft.com/office/drawing/2014/main" id="{F737D956-8B3F-4DF9-BD90-22DC2CB29262}"/>
              </a:ext>
            </a:extLst>
          </p:cNvPr>
          <p:cNvSpPr/>
          <p:nvPr/>
        </p:nvSpPr>
        <p:spPr>
          <a:xfrm>
            <a:off x="7029450" y="271463"/>
            <a:ext cx="1639888" cy="1335087"/>
          </a:xfrm>
          <a:prstGeom prst="roundRect">
            <a:avLst>
              <a:gd name="adj" fmla="val 67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</a:t>
            </a:r>
          </a:p>
        </p:txBody>
      </p:sp>
      <p:sp>
        <p:nvSpPr>
          <p:cNvPr id="296" name="purple card 2">
            <a:extLst>
              <a:ext uri="{FF2B5EF4-FFF2-40B4-BE49-F238E27FC236}">
                <a16:creationId xmlns:a16="http://schemas.microsoft.com/office/drawing/2014/main" id="{C7184F63-668C-4547-B581-9ABB40853C34}"/>
              </a:ext>
            </a:extLst>
          </p:cNvPr>
          <p:cNvSpPr/>
          <p:nvPr/>
        </p:nvSpPr>
        <p:spPr>
          <a:xfrm>
            <a:off x="5208588" y="1733550"/>
            <a:ext cx="1639887" cy="1335088"/>
          </a:xfrm>
          <a:prstGeom prst="roundRect">
            <a:avLst>
              <a:gd name="adj" fmla="val 67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</a:t>
            </a:r>
          </a:p>
        </p:txBody>
      </p:sp>
      <p:sp>
        <p:nvSpPr>
          <p:cNvPr id="297" name="gold card 2">
            <a:extLst>
              <a:ext uri="{FF2B5EF4-FFF2-40B4-BE49-F238E27FC236}">
                <a16:creationId xmlns:a16="http://schemas.microsoft.com/office/drawing/2014/main" id="{46DDAEEC-0CC7-4752-8396-73896BC66998}"/>
              </a:ext>
            </a:extLst>
          </p:cNvPr>
          <p:cNvSpPr/>
          <p:nvPr/>
        </p:nvSpPr>
        <p:spPr>
          <a:xfrm>
            <a:off x="7029450" y="1733550"/>
            <a:ext cx="1639888" cy="1335088"/>
          </a:xfrm>
          <a:prstGeom prst="roundRect">
            <a:avLst>
              <a:gd name="adj" fmla="val 67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ml</a:t>
            </a:r>
          </a:p>
        </p:txBody>
      </p:sp>
      <p:sp>
        <p:nvSpPr>
          <p:cNvPr id="298" name="blue card 2">
            <a:extLst>
              <a:ext uri="{FF2B5EF4-FFF2-40B4-BE49-F238E27FC236}">
                <a16:creationId xmlns:a16="http://schemas.microsoft.com/office/drawing/2014/main" id="{592ECEF5-1316-4F01-BED5-1FFC74929EC2}"/>
              </a:ext>
            </a:extLst>
          </p:cNvPr>
          <p:cNvSpPr/>
          <p:nvPr/>
        </p:nvSpPr>
        <p:spPr>
          <a:xfrm>
            <a:off x="5208588" y="3195638"/>
            <a:ext cx="1639887" cy="1335087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</a:t>
            </a:r>
          </a:p>
        </p:txBody>
      </p:sp>
      <p:sp>
        <p:nvSpPr>
          <p:cNvPr id="299" name="pink card 2">
            <a:extLst>
              <a:ext uri="{FF2B5EF4-FFF2-40B4-BE49-F238E27FC236}">
                <a16:creationId xmlns:a16="http://schemas.microsoft.com/office/drawing/2014/main" id="{25CCB378-9B3D-4590-993B-0A0F60D9331D}"/>
              </a:ext>
            </a:extLst>
          </p:cNvPr>
          <p:cNvSpPr/>
          <p:nvPr/>
        </p:nvSpPr>
        <p:spPr>
          <a:xfrm>
            <a:off x="7029450" y="3195638"/>
            <a:ext cx="1639888" cy="1335087"/>
          </a:xfrm>
          <a:prstGeom prst="roundRect">
            <a:avLst>
              <a:gd name="adj" fmla="val 6790"/>
            </a:avLst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0AA6F-4C63-4DD8-8395-2441881DE50C}"/>
              </a:ext>
            </a:extLst>
          </p:cNvPr>
          <p:cNvSpPr/>
          <p:nvPr/>
        </p:nvSpPr>
        <p:spPr>
          <a:xfrm>
            <a:off x="503238" y="4760913"/>
            <a:ext cx="5435600" cy="1820862"/>
          </a:xfrm>
          <a:prstGeom prst="rect">
            <a:avLst/>
          </a:prstGeom>
          <a:solidFill>
            <a:schemeClr val="bg1"/>
          </a:solidFill>
          <a:ln w="38100">
            <a:solidFill>
              <a:srgbClr val="EAC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NO MATCH">
            <a:extLst>
              <a:ext uri="{FF2B5EF4-FFF2-40B4-BE49-F238E27FC236}">
                <a16:creationId xmlns:a16="http://schemas.microsoft.com/office/drawing/2014/main" id="{1F0D32E5-7A0C-4A2C-9E6F-FDC662698EDA}"/>
              </a:ext>
            </a:extLst>
          </p:cNvPr>
          <p:cNvSpPr/>
          <p:nvPr/>
        </p:nvSpPr>
        <p:spPr>
          <a:xfrm>
            <a:off x="6134100" y="4745038"/>
            <a:ext cx="2506663" cy="625475"/>
          </a:xfrm>
          <a:prstGeom prst="roundRect">
            <a:avLst>
              <a:gd name="adj" fmla="val 8772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No Match</a:t>
            </a:r>
          </a:p>
        </p:txBody>
      </p:sp>
      <p:sp>
        <p:nvSpPr>
          <p:cNvPr id="11" name="yellow tick box">
            <a:extLst>
              <a:ext uri="{FF2B5EF4-FFF2-40B4-BE49-F238E27FC236}">
                <a16:creationId xmlns:a16="http://schemas.microsoft.com/office/drawing/2014/main" id="{3D973EC2-CA3D-4E46-9382-C9BBC5AF2FDB}"/>
              </a:ext>
            </a:extLst>
          </p:cNvPr>
          <p:cNvSpPr/>
          <p:nvPr/>
        </p:nvSpPr>
        <p:spPr>
          <a:xfrm>
            <a:off x="1001713" y="5508625"/>
            <a:ext cx="501650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0" name="purple tick box">
            <a:extLst>
              <a:ext uri="{FF2B5EF4-FFF2-40B4-BE49-F238E27FC236}">
                <a16:creationId xmlns:a16="http://schemas.microsoft.com/office/drawing/2014/main" id="{8E5FCEFC-C078-4285-A66E-C0B53373579B}"/>
              </a:ext>
            </a:extLst>
          </p:cNvPr>
          <p:cNvSpPr/>
          <p:nvPr/>
        </p:nvSpPr>
        <p:spPr>
          <a:xfrm>
            <a:off x="1779588" y="5508625"/>
            <a:ext cx="503237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A9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1" name="pink tick box">
            <a:extLst>
              <a:ext uri="{FF2B5EF4-FFF2-40B4-BE49-F238E27FC236}">
                <a16:creationId xmlns:a16="http://schemas.microsoft.com/office/drawing/2014/main" id="{D8278ACD-876B-434C-910D-08C602ADD386}"/>
              </a:ext>
            </a:extLst>
          </p:cNvPr>
          <p:cNvSpPr/>
          <p:nvPr/>
        </p:nvSpPr>
        <p:spPr>
          <a:xfrm>
            <a:off x="2559050" y="5508625"/>
            <a:ext cx="501650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E5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2" name="green tick box">
            <a:extLst>
              <a:ext uri="{FF2B5EF4-FFF2-40B4-BE49-F238E27FC236}">
                <a16:creationId xmlns:a16="http://schemas.microsoft.com/office/drawing/2014/main" id="{CAA94D89-4B0B-4EA7-9B52-DB8045C0B876}"/>
              </a:ext>
            </a:extLst>
          </p:cNvPr>
          <p:cNvSpPr/>
          <p:nvPr/>
        </p:nvSpPr>
        <p:spPr>
          <a:xfrm>
            <a:off x="3336925" y="5508625"/>
            <a:ext cx="503238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3" name="blue tick box">
            <a:extLst>
              <a:ext uri="{FF2B5EF4-FFF2-40B4-BE49-F238E27FC236}">
                <a16:creationId xmlns:a16="http://schemas.microsoft.com/office/drawing/2014/main" id="{2A303204-6184-408F-9B3A-FFA0335FEE43}"/>
              </a:ext>
            </a:extLst>
          </p:cNvPr>
          <p:cNvSpPr/>
          <p:nvPr/>
        </p:nvSpPr>
        <p:spPr>
          <a:xfrm>
            <a:off x="4114800" y="5508625"/>
            <a:ext cx="503238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4" name="orange tick box">
            <a:extLst>
              <a:ext uri="{FF2B5EF4-FFF2-40B4-BE49-F238E27FC236}">
                <a16:creationId xmlns:a16="http://schemas.microsoft.com/office/drawing/2014/main" id="{2E356612-6C87-44A5-80E4-9676A7BFBDC5}"/>
              </a:ext>
            </a:extLst>
          </p:cNvPr>
          <p:cNvSpPr/>
          <p:nvPr/>
        </p:nvSpPr>
        <p:spPr>
          <a:xfrm>
            <a:off x="4894263" y="5508625"/>
            <a:ext cx="501650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EE7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407" name="Rectangle 11">
            <a:extLst>
              <a:ext uri="{FF2B5EF4-FFF2-40B4-BE49-F238E27FC236}">
                <a16:creationId xmlns:a16="http://schemas.microsoft.com/office/drawing/2014/main" id="{1BD925A3-2DF8-448F-A30A-8D63854B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4918075"/>
            <a:ext cx="424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Found a match? Tick the matching box.</a:t>
            </a:r>
          </a:p>
        </p:txBody>
      </p:sp>
      <p:sp>
        <p:nvSpPr>
          <p:cNvPr id="305" name="cover 1">
            <a:extLst>
              <a:ext uri="{FF2B5EF4-FFF2-40B4-BE49-F238E27FC236}">
                <a16:creationId xmlns:a16="http://schemas.microsoft.com/office/drawing/2014/main" id="{EE5F5FA8-2BCD-4114-92B0-F46BD22D6884}"/>
              </a:ext>
            </a:extLst>
          </p:cNvPr>
          <p:cNvSpPr/>
          <p:nvPr/>
        </p:nvSpPr>
        <p:spPr>
          <a:xfrm>
            <a:off x="462048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6" name="cover 2">
            <a:extLst>
              <a:ext uri="{FF2B5EF4-FFF2-40B4-BE49-F238E27FC236}">
                <a16:creationId xmlns:a16="http://schemas.microsoft.com/office/drawing/2014/main" id="{27C8D120-C613-4BC1-BD0A-598B2C85559E}"/>
              </a:ext>
            </a:extLst>
          </p:cNvPr>
          <p:cNvSpPr/>
          <p:nvPr/>
        </p:nvSpPr>
        <p:spPr>
          <a:xfrm>
            <a:off x="2282610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7" name="cover 3">
            <a:extLst>
              <a:ext uri="{FF2B5EF4-FFF2-40B4-BE49-F238E27FC236}">
                <a16:creationId xmlns:a16="http://schemas.microsoft.com/office/drawing/2014/main" id="{1F28AEDA-7EED-414D-91F9-6CDDD144560D}"/>
              </a:ext>
            </a:extLst>
          </p:cNvPr>
          <p:cNvSpPr/>
          <p:nvPr/>
        </p:nvSpPr>
        <p:spPr>
          <a:xfrm>
            <a:off x="462048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8" name="cover 4">
            <a:extLst>
              <a:ext uri="{FF2B5EF4-FFF2-40B4-BE49-F238E27FC236}">
                <a16:creationId xmlns:a16="http://schemas.microsoft.com/office/drawing/2014/main" id="{37BFC96A-7038-4303-AE6B-70DE83AC3CAE}"/>
              </a:ext>
            </a:extLst>
          </p:cNvPr>
          <p:cNvSpPr/>
          <p:nvPr/>
        </p:nvSpPr>
        <p:spPr>
          <a:xfrm>
            <a:off x="2282610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09" name="cover 5">
            <a:extLst>
              <a:ext uri="{FF2B5EF4-FFF2-40B4-BE49-F238E27FC236}">
                <a16:creationId xmlns:a16="http://schemas.microsoft.com/office/drawing/2014/main" id="{AC8082E9-8AE1-4398-AFD4-384361977AE0}"/>
              </a:ext>
            </a:extLst>
          </p:cNvPr>
          <p:cNvSpPr/>
          <p:nvPr/>
        </p:nvSpPr>
        <p:spPr>
          <a:xfrm>
            <a:off x="462048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10" name="cover 6">
            <a:extLst>
              <a:ext uri="{FF2B5EF4-FFF2-40B4-BE49-F238E27FC236}">
                <a16:creationId xmlns:a16="http://schemas.microsoft.com/office/drawing/2014/main" id="{3C09F5AD-1AF4-4C18-BE99-1FFA535DAD5D}"/>
              </a:ext>
            </a:extLst>
          </p:cNvPr>
          <p:cNvSpPr/>
          <p:nvPr/>
        </p:nvSpPr>
        <p:spPr>
          <a:xfrm>
            <a:off x="2282610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DD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DD213C"/>
                </a:solidFill>
              </a:rPr>
              <a:t>?</a:t>
            </a:r>
          </a:p>
        </p:txBody>
      </p:sp>
      <p:sp>
        <p:nvSpPr>
          <p:cNvPr id="311" name="cover 7">
            <a:extLst>
              <a:ext uri="{FF2B5EF4-FFF2-40B4-BE49-F238E27FC236}">
                <a16:creationId xmlns:a16="http://schemas.microsoft.com/office/drawing/2014/main" id="{E13EF196-BF09-4824-A385-20DD9E6BCE60}"/>
              </a:ext>
            </a:extLst>
          </p:cNvPr>
          <p:cNvSpPr/>
          <p:nvPr/>
        </p:nvSpPr>
        <p:spPr>
          <a:xfrm>
            <a:off x="5209274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2" name="cover 8">
            <a:extLst>
              <a:ext uri="{FF2B5EF4-FFF2-40B4-BE49-F238E27FC236}">
                <a16:creationId xmlns:a16="http://schemas.microsoft.com/office/drawing/2014/main" id="{ED7AACF5-8CA7-45B0-B8BE-FBC9761EA18F}"/>
              </a:ext>
            </a:extLst>
          </p:cNvPr>
          <p:cNvSpPr/>
          <p:nvPr/>
        </p:nvSpPr>
        <p:spPr>
          <a:xfrm>
            <a:off x="7029836" y="273565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3" name="cover 9">
            <a:extLst>
              <a:ext uri="{FF2B5EF4-FFF2-40B4-BE49-F238E27FC236}">
                <a16:creationId xmlns:a16="http://schemas.microsoft.com/office/drawing/2014/main" id="{ED838913-9131-4B90-9EA5-7A168C7CA34B}"/>
              </a:ext>
            </a:extLst>
          </p:cNvPr>
          <p:cNvSpPr/>
          <p:nvPr/>
        </p:nvSpPr>
        <p:spPr>
          <a:xfrm>
            <a:off x="5209274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4" name="cover 10">
            <a:extLst>
              <a:ext uri="{FF2B5EF4-FFF2-40B4-BE49-F238E27FC236}">
                <a16:creationId xmlns:a16="http://schemas.microsoft.com/office/drawing/2014/main" id="{DF9CBB84-511E-4FE5-9884-B1F1049EB8A8}"/>
              </a:ext>
            </a:extLst>
          </p:cNvPr>
          <p:cNvSpPr/>
          <p:nvPr/>
        </p:nvSpPr>
        <p:spPr>
          <a:xfrm>
            <a:off x="7029836" y="1735781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5" name="cover 11">
            <a:extLst>
              <a:ext uri="{FF2B5EF4-FFF2-40B4-BE49-F238E27FC236}">
                <a16:creationId xmlns:a16="http://schemas.microsoft.com/office/drawing/2014/main" id="{40A09E58-A49F-4EB6-BC39-66E21F69A323}"/>
              </a:ext>
            </a:extLst>
          </p:cNvPr>
          <p:cNvSpPr/>
          <p:nvPr/>
        </p:nvSpPr>
        <p:spPr>
          <a:xfrm>
            <a:off x="5209274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16" name="cover 12">
            <a:extLst>
              <a:ext uri="{FF2B5EF4-FFF2-40B4-BE49-F238E27FC236}">
                <a16:creationId xmlns:a16="http://schemas.microsoft.com/office/drawing/2014/main" id="{F7C513D9-30AA-425C-8B7B-BC29362C3618}"/>
              </a:ext>
            </a:extLst>
          </p:cNvPr>
          <p:cNvSpPr/>
          <p:nvPr/>
        </p:nvSpPr>
        <p:spPr>
          <a:xfrm>
            <a:off x="7029836" y="3197997"/>
            <a:ext cx="1639330" cy="1334530"/>
          </a:xfrm>
          <a:prstGeom prst="roundRect">
            <a:avLst>
              <a:gd name="adj" fmla="val 6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14" name="yellow tick">
            <a:extLst>
              <a:ext uri="{FF2B5EF4-FFF2-40B4-BE49-F238E27FC236}">
                <a16:creationId xmlns:a16="http://schemas.microsoft.com/office/drawing/2014/main" id="{83FBAD6B-E2AC-4AA2-8ED2-7CEC460E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urple tick">
            <a:extLst>
              <a:ext uri="{FF2B5EF4-FFF2-40B4-BE49-F238E27FC236}">
                <a16:creationId xmlns:a16="http://schemas.microsoft.com/office/drawing/2014/main" id="{A8FCBE81-A8B9-440C-8089-9208F758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nk tick">
            <a:extLst>
              <a:ext uri="{FF2B5EF4-FFF2-40B4-BE49-F238E27FC236}">
                <a16:creationId xmlns:a16="http://schemas.microsoft.com/office/drawing/2014/main" id="{E2268B7D-DD8B-4903-B160-F7C983DE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green tick">
            <a:extLst>
              <a:ext uri="{FF2B5EF4-FFF2-40B4-BE49-F238E27FC236}">
                <a16:creationId xmlns:a16="http://schemas.microsoft.com/office/drawing/2014/main" id="{B51BF4FC-1CEE-47D3-9A0D-309E8FF8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blue tick">
            <a:extLst>
              <a:ext uri="{FF2B5EF4-FFF2-40B4-BE49-F238E27FC236}">
                <a16:creationId xmlns:a16="http://schemas.microsoft.com/office/drawing/2014/main" id="{974CDB8A-CB5C-40ED-A5EC-68B681CE1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orange tick">
            <a:extLst>
              <a:ext uri="{FF2B5EF4-FFF2-40B4-BE49-F238E27FC236}">
                <a16:creationId xmlns:a16="http://schemas.microsoft.com/office/drawing/2014/main" id="{B2009004-B147-4D42-9BCA-3109D393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508625"/>
            <a:ext cx="5127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38EB84-8117-4403-A0C0-C9376EFB8FBC}"/>
              </a:ext>
            </a:extLst>
          </p:cNvPr>
          <p:cNvGrpSpPr>
            <a:grpSpLocks/>
          </p:cNvGrpSpPr>
          <p:nvPr/>
        </p:nvGrpSpPr>
        <p:grpSpPr bwMode="auto">
          <a:xfrm>
            <a:off x="461963" y="269875"/>
            <a:ext cx="1639887" cy="1335088"/>
            <a:chOff x="462048" y="270648"/>
            <a:chExt cx="1639330" cy="1334530"/>
          </a:xfrm>
        </p:grpSpPr>
        <p:sp>
          <p:nvSpPr>
            <p:cNvPr id="322" name="cover 1">
              <a:extLst>
                <a:ext uri="{FF2B5EF4-FFF2-40B4-BE49-F238E27FC236}">
                  <a16:creationId xmlns:a16="http://schemas.microsoft.com/office/drawing/2014/main" id="{472131D7-EEF1-4CBF-ABB1-51999B858363}"/>
                </a:ext>
              </a:extLst>
            </p:cNvPr>
            <p:cNvSpPr/>
            <p:nvPr/>
          </p:nvSpPr>
          <p:spPr>
            <a:xfrm>
              <a:off x="462048" y="27064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62" name="Picture 14">
              <a:extLst>
                <a:ext uri="{FF2B5EF4-FFF2-40B4-BE49-F238E27FC236}">
                  <a16:creationId xmlns:a16="http://schemas.microsoft.com/office/drawing/2014/main" id="{EFB945DE-EA33-4EB5-8EC8-7F53C93F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40096">
              <a:off x="616480" y="792814"/>
              <a:ext cx="1330465" cy="25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132B55A-FEB3-4FA6-9437-16FEB008F3F9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192463"/>
            <a:ext cx="1639888" cy="1333500"/>
            <a:chOff x="462048" y="270648"/>
            <a:chExt cx="1639330" cy="1334530"/>
          </a:xfrm>
        </p:grpSpPr>
        <p:sp>
          <p:nvSpPr>
            <p:cNvPr id="335" name="cover 1">
              <a:extLst>
                <a:ext uri="{FF2B5EF4-FFF2-40B4-BE49-F238E27FC236}">
                  <a16:creationId xmlns:a16="http://schemas.microsoft.com/office/drawing/2014/main" id="{2117E967-8403-4CFE-96C6-C55C28A132D4}"/>
                </a:ext>
              </a:extLst>
            </p:cNvPr>
            <p:cNvSpPr/>
            <p:nvPr/>
          </p:nvSpPr>
          <p:spPr>
            <a:xfrm>
              <a:off x="462048" y="27064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60" name="Picture 335">
              <a:extLst>
                <a:ext uri="{FF2B5EF4-FFF2-40B4-BE49-F238E27FC236}">
                  <a16:creationId xmlns:a16="http://schemas.microsoft.com/office/drawing/2014/main" id="{B4971302-20D5-42AE-B2AA-0327FDE1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40096">
              <a:off x="616480" y="792814"/>
              <a:ext cx="1330465" cy="25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B73E41-DC58-4410-A4CE-23875F893C54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7813"/>
            <a:ext cx="1639888" cy="1335087"/>
            <a:chOff x="2282610" y="278028"/>
            <a:chExt cx="1639330" cy="1334530"/>
          </a:xfrm>
        </p:grpSpPr>
        <p:sp>
          <p:nvSpPr>
            <p:cNvPr id="338" name="cover 1">
              <a:extLst>
                <a:ext uri="{FF2B5EF4-FFF2-40B4-BE49-F238E27FC236}">
                  <a16:creationId xmlns:a16="http://schemas.microsoft.com/office/drawing/2014/main" id="{64A92705-D6D7-4DAD-A750-4D6EBDF21172}"/>
                </a:ext>
              </a:extLst>
            </p:cNvPr>
            <p:cNvSpPr/>
            <p:nvPr/>
          </p:nvSpPr>
          <p:spPr>
            <a:xfrm>
              <a:off x="2282610" y="27802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8" name="Picture 16">
              <a:extLst>
                <a:ext uri="{FF2B5EF4-FFF2-40B4-BE49-F238E27FC236}">
                  <a16:creationId xmlns:a16="http://schemas.microsoft.com/office/drawing/2014/main" id="{141D4D0C-C4DD-4863-96CB-7313BA360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899" y="368888"/>
              <a:ext cx="846751" cy="115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44B808F-FF59-4B03-8718-F02075CE91D4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268288"/>
            <a:ext cx="1639887" cy="1333500"/>
            <a:chOff x="2282610" y="278028"/>
            <a:chExt cx="1639330" cy="1334530"/>
          </a:xfrm>
        </p:grpSpPr>
        <p:sp>
          <p:nvSpPr>
            <p:cNvPr id="341" name="cover 1">
              <a:extLst>
                <a:ext uri="{FF2B5EF4-FFF2-40B4-BE49-F238E27FC236}">
                  <a16:creationId xmlns:a16="http://schemas.microsoft.com/office/drawing/2014/main" id="{0860E6D3-14E4-4F5B-B69C-EC7839BA3DC3}"/>
                </a:ext>
              </a:extLst>
            </p:cNvPr>
            <p:cNvSpPr/>
            <p:nvPr/>
          </p:nvSpPr>
          <p:spPr>
            <a:xfrm>
              <a:off x="2282610" y="278028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6" name="Picture 341">
              <a:extLst>
                <a:ext uri="{FF2B5EF4-FFF2-40B4-BE49-F238E27FC236}">
                  <a16:creationId xmlns:a16="http://schemas.microsoft.com/office/drawing/2014/main" id="{6F5681C9-8908-4707-936D-BFE22D23D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899" y="368888"/>
              <a:ext cx="846751" cy="115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25126-3B71-4ABD-8645-35063A9956A4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741488"/>
            <a:ext cx="1639888" cy="1335087"/>
            <a:chOff x="454539" y="1741960"/>
            <a:chExt cx="1639330" cy="1334530"/>
          </a:xfrm>
        </p:grpSpPr>
        <p:sp>
          <p:nvSpPr>
            <p:cNvPr id="344" name="cover 1">
              <a:extLst>
                <a:ext uri="{FF2B5EF4-FFF2-40B4-BE49-F238E27FC236}">
                  <a16:creationId xmlns:a16="http://schemas.microsoft.com/office/drawing/2014/main" id="{959F4888-1E28-4BCE-8BB4-6386D95A96E4}"/>
                </a:ext>
              </a:extLst>
            </p:cNvPr>
            <p:cNvSpPr/>
            <p:nvPr/>
          </p:nvSpPr>
          <p:spPr>
            <a:xfrm>
              <a:off x="454539" y="17419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4" name="Picture 18">
              <a:extLst>
                <a:ext uri="{FF2B5EF4-FFF2-40B4-BE49-F238E27FC236}">
                  <a16:creationId xmlns:a16="http://schemas.microsoft.com/office/drawing/2014/main" id="{A687FEA8-7A57-48C1-8A5F-EDF146CA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55" y="2258176"/>
              <a:ext cx="1432698" cy="35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F9862AAB-941B-4F83-B6EB-970A49D6F595}"/>
              </a:ext>
            </a:extLst>
          </p:cNvPr>
          <p:cNvGrpSpPr>
            <a:grpSpLocks/>
          </p:cNvGrpSpPr>
          <p:nvPr/>
        </p:nvGrpSpPr>
        <p:grpSpPr bwMode="auto">
          <a:xfrm>
            <a:off x="7023100" y="268288"/>
            <a:ext cx="1639888" cy="1333500"/>
            <a:chOff x="454539" y="1741960"/>
            <a:chExt cx="1639330" cy="1334530"/>
          </a:xfrm>
        </p:grpSpPr>
        <p:sp>
          <p:nvSpPr>
            <p:cNvPr id="347" name="cover 1">
              <a:extLst>
                <a:ext uri="{FF2B5EF4-FFF2-40B4-BE49-F238E27FC236}">
                  <a16:creationId xmlns:a16="http://schemas.microsoft.com/office/drawing/2014/main" id="{2CE1457A-BE07-459F-BEE2-260DB5BEDCB2}"/>
                </a:ext>
              </a:extLst>
            </p:cNvPr>
            <p:cNvSpPr/>
            <p:nvPr/>
          </p:nvSpPr>
          <p:spPr>
            <a:xfrm>
              <a:off x="454539" y="17419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2" name="Picture 347">
              <a:extLst>
                <a:ext uri="{FF2B5EF4-FFF2-40B4-BE49-F238E27FC236}">
                  <a16:creationId xmlns:a16="http://schemas.microsoft.com/office/drawing/2014/main" id="{83984EC8-2366-4946-AEC2-6A9669EF9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55" y="2258176"/>
              <a:ext cx="1432698" cy="35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90A1EC-D1F8-40A8-A3E9-DB3CC5116473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1730375"/>
            <a:ext cx="1639888" cy="1333500"/>
            <a:chOff x="2282610" y="1729602"/>
            <a:chExt cx="1639330" cy="1334530"/>
          </a:xfrm>
        </p:grpSpPr>
        <p:sp>
          <p:nvSpPr>
            <p:cNvPr id="350" name="cover 1">
              <a:extLst>
                <a:ext uri="{FF2B5EF4-FFF2-40B4-BE49-F238E27FC236}">
                  <a16:creationId xmlns:a16="http://schemas.microsoft.com/office/drawing/2014/main" id="{70D20BFE-46A1-452D-BEF8-6EAAD1C6CC37}"/>
                </a:ext>
              </a:extLst>
            </p:cNvPr>
            <p:cNvSpPr/>
            <p:nvPr/>
          </p:nvSpPr>
          <p:spPr>
            <a:xfrm>
              <a:off x="2282610" y="1729602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50" name="Picture 22">
              <a:extLst>
                <a:ext uri="{FF2B5EF4-FFF2-40B4-BE49-F238E27FC236}">
                  <a16:creationId xmlns:a16="http://schemas.microsoft.com/office/drawing/2014/main" id="{3F5A2728-CB0F-4AF2-BABA-939605BC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426" y="1857784"/>
              <a:ext cx="1041706" cy="110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B1126C58-5841-473C-86E2-9419FCF8C9C6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192463"/>
            <a:ext cx="1639887" cy="1333500"/>
            <a:chOff x="2282610" y="1729602"/>
            <a:chExt cx="1639330" cy="1334530"/>
          </a:xfrm>
        </p:grpSpPr>
        <p:sp>
          <p:nvSpPr>
            <p:cNvPr id="353" name="cover 1">
              <a:extLst>
                <a:ext uri="{FF2B5EF4-FFF2-40B4-BE49-F238E27FC236}">
                  <a16:creationId xmlns:a16="http://schemas.microsoft.com/office/drawing/2014/main" id="{F8518045-D521-43C4-82BD-A94B8955FCFE}"/>
                </a:ext>
              </a:extLst>
            </p:cNvPr>
            <p:cNvSpPr/>
            <p:nvPr/>
          </p:nvSpPr>
          <p:spPr>
            <a:xfrm>
              <a:off x="2282610" y="1729602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8" name="Picture 353">
              <a:extLst>
                <a:ext uri="{FF2B5EF4-FFF2-40B4-BE49-F238E27FC236}">
                  <a16:creationId xmlns:a16="http://schemas.microsoft.com/office/drawing/2014/main" id="{63CD4F0D-950A-4149-AC95-BE08C8EB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426" y="1857784"/>
              <a:ext cx="1041706" cy="110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169BE4-44CA-4604-A2A1-A1B02FB4982C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3201988"/>
            <a:ext cx="1639888" cy="1335087"/>
            <a:chOff x="441454" y="3202460"/>
            <a:chExt cx="1639330" cy="1334530"/>
          </a:xfrm>
        </p:grpSpPr>
        <p:sp>
          <p:nvSpPr>
            <p:cNvPr id="356" name="cover 1">
              <a:extLst>
                <a:ext uri="{FF2B5EF4-FFF2-40B4-BE49-F238E27FC236}">
                  <a16:creationId xmlns:a16="http://schemas.microsoft.com/office/drawing/2014/main" id="{BDFCBEB1-B8AC-4015-AF46-B7523C520AA4}"/>
                </a:ext>
              </a:extLst>
            </p:cNvPr>
            <p:cNvSpPr/>
            <p:nvPr/>
          </p:nvSpPr>
          <p:spPr>
            <a:xfrm>
              <a:off x="441454" y="32024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6" name="Picture 24">
              <a:extLst>
                <a:ext uri="{FF2B5EF4-FFF2-40B4-BE49-F238E27FC236}">
                  <a16:creationId xmlns:a16="http://schemas.microsoft.com/office/drawing/2014/main" id="{08BD0668-B4B2-4B93-B9ED-262181ED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1" y="3486236"/>
              <a:ext cx="985559" cy="85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1AFFFA54-31F9-4971-B503-452899E4C251}"/>
              </a:ext>
            </a:extLst>
          </p:cNvPr>
          <p:cNvGrpSpPr>
            <a:grpSpLocks/>
          </p:cNvGrpSpPr>
          <p:nvPr/>
        </p:nvGrpSpPr>
        <p:grpSpPr bwMode="auto">
          <a:xfrm>
            <a:off x="7023100" y="1731963"/>
            <a:ext cx="1639888" cy="1333500"/>
            <a:chOff x="441454" y="3202460"/>
            <a:chExt cx="1639330" cy="1334530"/>
          </a:xfrm>
        </p:grpSpPr>
        <p:sp>
          <p:nvSpPr>
            <p:cNvPr id="359" name="cover 1">
              <a:extLst>
                <a:ext uri="{FF2B5EF4-FFF2-40B4-BE49-F238E27FC236}">
                  <a16:creationId xmlns:a16="http://schemas.microsoft.com/office/drawing/2014/main" id="{3D7237AD-03CF-4F5B-9C07-6A2D0C9EC00D}"/>
                </a:ext>
              </a:extLst>
            </p:cNvPr>
            <p:cNvSpPr/>
            <p:nvPr/>
          </p:nvSpPr>
          <p:spPr>
            <a:xfrm>
              <a:off x="441454" y="320246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4" name="Picture 359">
              <a:extLst>
                <a:ext uri="{FF2B5EF4-FFF2-40B4-BE49-F238E27FC236}">
                  <a16:creationId xmlns:a16="http://schemas.microsoft.com/office/drawing/2014/main" id="{4B95CDF0-98FA-4685-B487-AE86C556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1" y="3486236"/>
              <a:ext cx="985559" cy="85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6D59E78-24F3-4537-BBAA-B5BD6E191540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3195638"/>
            <a:ext cx="1638300" cy="1335087"/>
            <a:chOff x="2282191" y="3196280"/>
            <a:chExt cx="1639330" cy="1334530"/>
          </a:xfrm>
        </p:grpSpPr>
        <p:sp>
          <p:nvSpPr>
            <p:cNvPr id="362" name="cover 1">
              <a:extLst>
                <a:ext uri="{FF2B5EF4-FFF2-40B4-BE49-F238E27FC236}">
                  <a16:creationId xmlns:a16="http://schemas.microsoft.com/office/drawing/2014/main" id="{DE1EF1EA-E02C-44B2-A7E1-CCC20594EE4C}"/>
                </a:ext>
              </a:extLst>
            </p:cNvPr>
            <p:cNvSpPr/>
            <p:nvPr/>
          </p:nvSpPr>
          <p:spPr>
            <a:xfrm>
              <a:off x="2282191" y="319628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DD2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2" name="Picture 30">
              <a:extLst>
                <a:ext uri="{FF2B5EF4-FFF2-40B4-BE49-F238E27FC236}">
                  <a16:creationId xmlns:a16="http://schemas.microsoft.com/office/drawing/2014/main" id="{958A9832-E9E0-420C-AF45-FB04A3A5C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07" y="3295630"/>
              <a:ext cx="380251" cy="115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AF5EB0E-8762-44A2-8DDD-2440508922D6}"/>
              </a:ext>
            </a:extLst>
          </p:cNvPr>
          <p:cNvGrpSpPr>
            <a:grpSpLocks/>
          </p:cNvGrpSpPr>
          <p:nvPr/>
        </p:nvGrpSpPr>
        <p:grpSpPr bwMode="auto">
          <a:xfrm>
            <a:off x="5195888" y="1735138"/>
            <a:ext cx="1638300" cy="1335087"/>
            <a:chOff x="2282191" y="3196280"/>
            <a:chExt cx="1639330" cy="1334530"/>
          </a:xfrm>
        </p:grpSpPr>
        <p:sp>
          <p:nvSpPr>
            <p:cNvPr id="366" name="cover 1">
              <a:extLst>
                <a:ext uri="{FF2B5EF4-FFF2-40B4-BE49-F238E27FC236}">
                  <a16:creationId xmlns:a16="http://schemas.microsoft.com/office/drawing/2014/main" id="{B7145A06-5738-4F1B-AEAA-2B1558E4F4C6}"/>
                </a:ext>
              </a:extLst>
            </p:cNvPr>
            <p:cNvSpPr/>
            <p:nvPr/>
          </p:nvSpPr>
          <p:spPr>
            <a:xfrm>
              <a:off x="2282191" y="3196280"/>
              <a:ext cx="1639330" cy="1334530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800" dirty="0">
                <a:ln w="28575">
                  <a:solidFill>
                    <a:schemeClr val="bg1"/>
                  </a:solidFill>
                </a:ln>
                <a:solidFill>
                  <a:srgbClr val="6CBB84"/>
                </a:solidFill>
              </a:endParaRPr>
            </a:p>
          </p:txBody>
        </p:sp>
        <p:pic>
          <p:nvPicPr>
            <p:cNvPr id="16440" name="Picture 366">
              <a:extLst>
                <a:ext uri="{FF2B5EF4-FFF2-40B4-BE49-F238E27FC236}">
                  <a16:creationId xmlns:a16="http://schemas.microsoft.com/office/drawing/2014/main" id="{DF15497E-3B96-406F-871B-FC03C423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07" y="3295630"/>
              <a:ext cx="380251" cy="115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" name="Right Arrow 3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54F713-FF33-44A1-99A5-44F294EE147D}"/>
              </a:ext>
            </a:extLst>
          </p:cNvPr>
          <p:cNvSpPr/>
          <p:nvPr/>
        </p:nvSpPr>
        <p:spPr>
          <a:xfrm>
            <a:off x="6648450" y="5553075"/>
            <a:ext cx="1555750" cy="904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Exit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D519D03-CF28-4B0B-AFAF-C9ED0D8A5A51}"/>
              </a:ext>
            </a:extLst>
          </p:cNvPr>
          <p:cNvSpPr/>
          <p:nvPr/>
        </p:nvSpPr>
        <p:spPr>
          <a:xfrm>
            <a:off x="755650" y="3605213"/>
            <a:ext cx="4895850" cy="1744662"/>
          </a:xfrm>
          <a:prstGeom prst="roundRect">
            <a:avLst>
              <a:gd name="adj" fmla="val 5681"/>
            </a:avLst>
          </a:prstGeom>
          <a:solidFill>
            <a:srgbClr val="FFE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Work in a group to find objects in the classroom which are heavier and lighter than a kilogram. Hold the weight in one hand and the object in the other to help you compare them.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E1C1C9-D5FD-44A0-AEF6-4BA3F6EBD8A5}"/>
              </a:ext>
            </a:extLst>
          </p:cNvPr>
          <p:cNvSpPr/>
          <p:nvPr/>
        </p:nvSpPr>
        <p:spPr>
          <a:xfrm>
            <a:off x="2254860" y="696913"/>
            <a:ext cx="4634282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Heavier and Lighter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Than a Kilogram</a:t>
            </a:r>
          </a:p>
        </p:txBody>
      </p:sp>
      <p:pic>
        <p:nvPicPr>
          <p:cNvPr id="17412" name="Group Work">
            <a:extLst>
              <a:ext uri="{FF2B5EF4-FFF2-40B4-BE49-F238E27FC236}">
                <a16:creationId xmlns:a16="http://schemas.microsoft.com/office/drawing/2014/main" id="{F42D9BCE-6385-4B3A-8B58-EC9C3F83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778A40-4D89-4D72-8DD3-7CD9B67289C7}"/>
              </a:ext>
            </a:extLst>
          </p:cNvPr>
          <p:cNvSpPr/>
          <p:nvPr/>
        </p:nvSpPr>
        <p:spPr>
          <a:xfrm>
            <a:off x="755650" y="2001838"/>
            <a:ext cx="7632700" cy="576262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There are 1000 grams in 1 kilogram.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BB9D7-8774-442E-9366-1662BF10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35263"/>
            <a:ext cx="48053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write </a:t>
            </a:r>
            <a:r>
              <a:rPr lang="en-GB" altLang="en-US" b="1">
                <a:solidFill>
                  <a:srgbClr val="C8085B"/>
                </a:solidFill>
              </a:rPr>
              <a:t>g</a:t>
            </a:r>
            <a:r>
              <a:rPr lang="en-GB" altLang="en-US">
                <a:solidFill>
                  <a:schemeClr val="tx1"/>
                </a:solidFill>
              </a:rPr>
              <a:t> for gram.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write </a:t>
            </a:r>
            <a:r>
              <a:rPr lang="en-GB" altLang="en-US" b="1">
                <a:solidFill>
                  <a:srgbClr val="C8085B"/>
                </a:solidFill>
              </a:rPr>
              <a:t>kg</a:t>
            </a:r>
            <a:r>
              <a:rPr lang="en-GB" altLang="en-US">
                <a:solidFill>
                  <a:schemeClr val="tx1"/>
                </a:solidFill>
              </a:rPr>
              <a:t> for kilogram.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EC264-9BB9-4D23-8BCF-77294074BAE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553075"/>
            <a:ext cx="7777162" cy="550863"/>
            <a:chOff x="755649" y="5553393"/>
            <a:chExt cx="7775951" cy="5508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048846B-B8FF-4E51-BF22-A2FCE38AF7A3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Did you find any objects which were roughly equal to a kilogram?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1596C24-0A20-465C-89A6-E8B042B828A8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D27A0-F0AD-4FAF-A366-4D003AD75D4A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2692400"/>
            <a:ext cx="3689350" cy="2846388"/>
            <a:chOff x="4768121" y="2652022"/>
            <a:chExt cx="3689337" cy="2846173"/>
          </a:xfrm>
        </p:grpSpPr>
        <p:pic>
          <p:nvPicPr>
            <p:cNvPr id="17418" name="Picture 2">
              <a:extLst>
                <a:ext uri="{FF2B5EF4-FFF2-40B4-BE49-F238E27FC236}">
                  <a16:creationId xmlns:a16="http://schemas.microsoft.com/office/drawing/2014/main" id="{0076662B-126B-4CFB-988D-1275CEB5C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121" y="2652022"/>
              <a:ext cx="3689337" cy="28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6">
              <a:extLst>
                <a:ext uri="{FF2B5EF4-FFF2-40B4-BE49-F238E27FC236}">
                  <a16:creationId xmlns:a16="http://schemas.microsoft.com/office/drawing/2014/main" id="{2369482E-245D-4E57-B8BC-4E0ABDE79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09491">
              <a:off x="5569902" y="2719743"/>
              <a:ext cx="474983" cy="156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4DCB50D-CF4A-4A69-B181-80ACCF0FD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2095500"/>
            <a:ext cx="7397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4">
            <a:extLst>
              <a:ext uri="{FF2B5EF4-FFF2-40B4-BE49-F238E27FC236}">
                <a16:creationId xmlns:a16="http://schemas.microsoft.com/office/drawing/2014/main" id="{90F34121-894E-4EB0-9B98-5BADBF69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1EBA30-E4BB-47B7-AEF4-CBEC80F33D2F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32575-12F2-465C-B9ED-AC39D128A9EE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18437" name="Whole Class">
            <a:extLst>
              <a:ext uri="{FF2B5EF4-FFF2-40B4-BE49-F238E27FC236}">
                <a16:creationId xmlns:a16="http://schemas.microsoft.com/office/drawing/2014/main" id="{3BB862DC-7A91-4EDF-82DF-2544C155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CB3B935-CD57-47D2-A130-98CC3374E9B3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9C4BA25F-AA4C-4FE8-A8E7-C08E7F671B9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66988"/>
            <a:ext cx="4311650" cy="3525837"/>
            <a:chOff x="838028" y="2135739"/>
            <a:chExt cx="4312473" cy="3525922"/>
          </a:xfrm>
        </p:grpSpPr>
        <p:pic>
          <p:nvPicPr>
            <p:cNvPr id="18445" name="Picture 8">
              <a:extLst>
                <a:ext uri="{FF2B5EF4-FFF2-40B4-BE49-F238E27FC236}">
                  <a16:creationId xmlns:a16="http://schemas.microsoft.com/office/drawing/2014/main" id="{F579B7AB-820E-4BE3-B092-727158F5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72EBC20-CD8C-49EC-97B0-EC3ECCFC7D90}"/>
                </a:ext>
              </a:extLst>
            </p:cNvPr>
            <p:cNvSpPr/>
            <p:nvPr/>
          </p:nvSpPr>
          <p:spPr>
            <a:xfrm>
              <a:off x="1963781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8447" name="Group 50">
              <a:extLst>
                <a:ext uri="{FF2B5EF4-FFF2-40B4-BE49-F238E27FC236}">
                  <a16:creationId xmlns:a16="http://schemas.microsoft.com/office/drawing/2014/main" id="{BC764654-9213-4229-BF5E-897BEF285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4F0001C-44A3-4236-BF18-744D3E961B9A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4CB7CB1-ED62-4B43-B727-49E2579363CE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2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195405C-2D5F-41B4-A36F-56B014B86A35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E30107C-5735-40F5-9931-4FAD8F7332EF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9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D0FDE60-5F61-4EED-9E83-DF033147E0A1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ED5E754-8BBA-499B-9ED0-5769F824680D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8" name="Group 56">
              <a:extLst>
                <a:ext uri="{FF2B5EF4-FFF2-40B4-BE49-F238E27FC236}">
                  <a16:creationId xmlns:a16="http://schemas.microsoft.com/office/drawing/2014/main" id="{C5577C0F-D702-421C-A7D7-531E21B9E2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3373C79-799C-47CC-8EB2-E3FF79B51EB4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1705056-965F-4142-8DB2-2E3E76ED84C9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1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A234A39-A843-41D1-A2B8-06E3A67DA5D1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E9679C6-E329-467C-AF88-F23646324A0A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2756055-F383-41CC-B78E-1E6B40FB04C2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6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49" name="Rectangle 54">
              <a:extLst>
                <a:ext uri="{FF2B5EF4-FFF2-40B4-BE49-F238E27FC236}">
                  <a16:creationId xmlns:a16="http://schemas.microsoft.com/office/drawing/2014/main" id="{FD76C166-E4B3-40F5-A56F-CABCD62B3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450" name="Rectangle 64">
              <a:extLst>
                <a:ext uri="{FF2B5EF4-FFF2-40B4-BE49-F238E27FC236}">
                  <a16:creationId xmlns:a16="http://schemas.microsoft.com/office/drawing/2014/main" id="{397F140B-AB9E-44A5-B26C-ABA7CF41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451" name="Rectangle 65">
              <a:extLst>
                <a:ext uri="{FF2B5EF4-FFF2-40B4-BE49-F238E27FC236}">
                  <a16:creationId xmlns:a16="http://schemas.microsoft.com/office/drawing/2014/main" id="{D5C5E8BD-64BF-46A8-8105-C890D7715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8452" name="Rectangle 66">
              <a:extLst>
                <a:ext uri="{FF2B5EF4-FFF2-40B4-BE49-F238E27FC236}">
                  <a16:creationId xmlns:a16="http://schemas.microsoft.com/office/drawing/2014/main" id="{2454D112-D77A-466F-8AA2-D35C524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8453" name="Rectangle 67">
              <a:extLst>
                <a:ext uri="{FF2B5EF4-FFF2-40B4-BE49-F238E27FC236}">
                  <a16:creationId xmlns:a16="http://schemas.microsoft.com/office/drawing/2014/main" id="{395B03A4-DF8E-4B32-8161-2D8963C3B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8454" name="Rectangle 68">
              <a:extLst>
                <a:ext uri="{FF2B5EF4-FFF2-40B4-BE49-F238E27FC236}">
                  <a16:creationId xmlns:a16="http://schemas.microsoft.com/office/drawing/2014/main" id="{2BE5B4C2-B8A0-4332-8B51-CB07041AA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8455" name="Rectangle 69">
              <a:extLst>
                <a:ext uri="{FF2B5EF4-FFF2-40B4-BE49-F238E27FC236}">
                  <a16:creationId xmlns:a16="http://schemas.microsoft.com/office/drawing/2014/main" id="{B325354F-45E6-4E7F-9B26-C40798E98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532C6E-C178-464F-931E-E34754A285D4}"/>
                </a:ext>
              </a:extLst>
            </p:cNvPr>
            <p:cNvSpPr/>
            <p:nvPr/>
          </p:nvSpPr>
          <p:spPr>
            <a:xfrm>
              <a:off x="2868829" y="3588336"/>
              <a:ext cx="335026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22BBB087-6DCA-4A7E-A5D2-B3BF87192796}"/>
                </a:ext>
              </a:extLst>
            </p:cNvPr>
            <p:cNvSpPr/>
            <p:nvPr/>
          </p:nvSpPr>
          <p:spPr>
            <a:xfrm rot="19615337">
              <a:off x="2933928" y="3510547"/>
              <a:ext cx="589075" cy="211142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F9F475-1E6E-4AE8-A2F1-E79F8DD8549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451475"/>
            <a:ext cx="7777162" cy="652463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4060B70-2F7A-4E08-A0EC-6360348DDB75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74A7B470-FDC3-4863-8F3D-37F2613ADD26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372DE9B-C80A-4257-9A09-4C2DE4DFB57B}"/>
              </a:ext>
            </a:extLst>
          </p:cNvPr>
          <p:cNvSpPr/>
          <p:nvPr/>
        </p:nvSpPr>
        <p:spPr>
          <a:xfrm>
            <a:off x="5810250" y="2927350"/>
            <a:ext cx="1933575" cy="193357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Can you count in 10s along the scale?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5CD1BCD-22F1-4A69-9B27-C79B52148617}"/>
              </a:ext>
            </a:extLst>
          </p:cNvPr>
          <p:cNvSpPr/>
          <p:nvPr/>
        </p:nvSpPr>
        <p:spPr>
          <a:xfrm>
            <a:off x="5807075" y="2927350"/>
            <a:ext cx="1933575" cy="193357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40kg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4">
            <a:extLst>
              <a:ext uri="{FF2B5EF4-FFF2-40B4-BE49-F238E27FC236}">
                <a16:creationId xmlns:a16="http://schemas.microsoft.com/office/drawing/2014/main" id="{B46A4100-F736-4877-992F-520B56D6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A0561-4451-4067-93D3-CA1FB2FC9084}"/>
              </a:ext>
            </a:extLst>
          </p:cNvPr>
          <p:cNvSpPr/>
          <p:nvPr/>
        </p:nvSpPr>
        <p:spPr>
          <a:xfrm>
            <a:off x="2322513" y="2160588"/>
            <a:ext cx="4498975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A7215-030B-421C-BAD9-3ACC51E16D6D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19461" name="Whole Class">
            <a:extLst>
              <a:ext uri="{FF2B5EF4-FFF2-40B4-BE49-F238E27FC236}">
                <a16:creationId xmlns:a16="http://schemas.microsoft.com/office/drawing/2014/main" id="{082D43EC-2BE7-4716-A5A1-4EE28956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66C575F-F3C4-4DED-939D-04CFF8A53A72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2C561028-1DCE-4875-9F17-6A88B3B90BB2}"/>
              </a:ext>
            </a:extLst>
          </p:cNvPr>
          <p:cNvGrpSpPr>
            <a:grpSpLocks/>
          </p:cNvGrpSpPr>
          <p:nvPr/>
        </p:nvGrpSpPr>
        <p:grpSpPr bwMode="auto">
          <a:xfrm>
            <a:off x="2405063" y="2566988"/>
            <a:ext cx="4311650" cy="3525837"/>
            <a:chOff x="838028" y="2135739"/>
            <a:chExt cx="4312473" cy="3525922"/>
          </a:xfrm>
        </p:grpSpPr>
        <p:pic>
          <p:nvPicPr>
            <p:cNvPr id="19468" name="Picture 8">
              <a:extLst>
                <a:ext uri="{FF2B5EF4-FFF2-40B4-BE49-F238E27FC236}">
                  <a16:creationId xmlns:a16="http://schemas.microsoft.com/office/drawing/2014/main" id="{8ED7B8E5-6474-40D8-8AB5-3D25B22F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FEBFEA4-68F4-4F9B-9F23-B3F1AC201D89}"/>
                </a:ext>
              </a:extLst>
            </p:cNvPr>
            <p:cNvSpPr/>
            <p:nvPr/>
          </p:nvSpPr>
          <p:spPr>
            <a:xfrm>
              <a:off x="1963780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9470" name="Group 50">
              <a:extLst>
                <a:ext uri="{FF2B5EF4-FFF2-40B4-BE49-F238E27FC236}">
                  <a16:creationId xmlns:a16="http://schemas.microsoft.com/office/drawing/2014/main" id="{E73A318C-A4E5-4148-8F1D-172CB3830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2F19AD1-1F5A-4194-9E15-8BA4684C3B70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A06112D-4A1F-4612-8989-55D754DFB593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1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3499F68-3C04-4672-B335-EEE8D1CB10BA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2C1FC78-42CB-4933-9ED1-2EC0F1A1733D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8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85BF44A-9778-418F-A082-EACB68A64C36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6539D18-7660-46C6-910A-5FBDC3025E6F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1" name="Group 56">
              <a:extLst>
                <a:ext uri="{FF2B5EF4-FFF2-40B4-BE49-F238E27FC236}">
                  <a16:creationId xmlns:a16="http://schemas.microsoft.com/office/drawing/2014/main" id="{E2114189-FD6D-4D38-B288-C6F24E3194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D95A815-115E-4454-BCDB-73FD12D326A3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36CC6E3-09E0-4949-806A-034BA08465F1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2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F82DDEA-63D2-440F-98ED-0A8283BFF55C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0A9ECC-1B80-4A79-814A-A0ACD6BA94B9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1D77D5-9266-448A-902E-9612797C5851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7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72" name="Rectangle 54">
              <a:extLst>
                <a:ext uri="{FF2B5EF4-FFF2-40B4-BE49-F238E27FC236}">
                  <a16:creationId xmlns:a16="http://schemas.microsoft.com/office/drawing/2014/main" id="{0BE0EF2E-B09E-4635-B6B9-73CE928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473" name="Rectangle 64">
              <a:extLst>
                <a:ext uri="{FF2B5EF4-FFF2-40B4-BE49-F238E27FC236}">
                  <a16:creationId xmlns:a16="http://schemas.microsoft.com/office/drawing/2014/main" id="{4FCC9FD6-9E92-4EC6-9CB1-0D70093A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474" name="Rectangle 65">
              <a:extLst>
                <a:ext uri="{FF2B5EF4-FFF2-40B4-BE49-F238E27FC236}">
                  <a16:creationId xmlns:a16="http://schemas.microsoft.com/office/drawing/2014/main" id="{89CAAE07-74DD-4500-8C69-B7A0C4902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475" name="Rectangle 66">
              <a:extLst>
                <a:ext uri="{FF2B5EF4-FFF2-40B4-BE49-F238E27FC236}">
                  <a16:creationId xmlns:a16="http://schemas.microsoft.com/office/drawing/2014/main" id="{B9969D81-1565-447D-8EBE-27961FD0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9476" name="Rectangle 67">
              <a:extLst>
                <a:ext uri="{FF2B5EF4-FFF2-40B4-BE49-F238E27FC236}">
                  <a16:creationId xmlns:a16="http://schemas.microsoft.com/office/drawing/2014/main" id="{D6CF58BA-FC02-4E55-AE53-5A5693ADA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9477" name="Rectangle 68">
              <a:extLst>
                <a:ext uri="{FF2B5EF4-FFF2-40B4-BE49-F238E27FC236}">
                  <a16:creationId xmlns:a16="http://schemas.microsoft.com/office/drawing/2014/main" id="{DB71B43E-B178-4862-8BC4-761C6881E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9478" name="Rectangle 69">
              <a:extLst>
                <a:ext uri="{FF2B5EF4-FFF2-40B4-BE49-F238E27FC236}">
                  <a16:creationId xmlns:a16="http://schemas.microsoft.com/office/drawing/2014/main" id="{175666CC-BE18-4D5B-8BE6-4F824531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6BBD25F-A3FF-41E0-89AF-8F8CBAFF5A96}"/>
                </a:ext>
              </a:extLst>
            </p:cNvPr>
            <p:cNvSpPr/>
            <p:nvPr/>
          </p:nvSpPr>
          <p:spPr>
            <a:xfrm>
              <a:off x="2868828" y="3588336"/>
              <a:ext cx="335027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CF84C00E-1E60-44B4-AF42-D77456BC54CB}"/>
                </a:ext>
              </a:extLst>
            </p:cNvPr>
            <p:cNvSpPr/>
            <p:nvPr/>
          </p:nvSpPr>
          <p:spPr>
            <a:xfrm rot="12600000">
              <a:off x="2513160" y="3501022"/>
              <a:ext cx="589075" cy="211142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5B980CF-8DE0-417B-8C32-C4155E825B04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387975"/>
            <a:ext cx="7777162" cy="715963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D15D8753-A0F7-4DE3-B951-96B80B2E80AA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A3CECD33-E483-4FA3-B5A9-4237FC951579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53DC97F1-17D2-4AD5-8E97-2B9300F01748}"/>
              </a:ext>
            </a:extLst>
          </p:cNvPr>
          <p:cNvSpPr/>
          <p:nvPr/>
        </p:nvSpPr>
        <p:spPr>
          <a:xfrm>
            <a:off x="6162675" y="2433638"/>
            <a:ext cx="1935163" cy="193357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4">
            <a:extLst>
              <a:ext uri="{FF2B5EF4-FFF2-40B4-BE49-F238E27FC236}">
                <a16:creationId xmlns:a16="http://schemas.microsoft.com/office/drawing/2014/main" id="{D13EF0E6-98E4-45D0-A6CC-B7821EDD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FBF56B-984E-46F6-9B8D-D3235139D113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C0276-D016-48A2-B8D5-C625E94BEE84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0485" name="Whole Class">
            <a:extLst>
              <a:ext uri="{FF2B5EF4-FFF2-40B4-BE49-F238E27FC236}">
                <a16:creationId xmlns:a16="http://schemas.microsoft.com/office/drawing/2014/main" id="{A1048124-1C30-4B98-A18C-82457156A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6287A45-34E9-4129-AAF6-34B6F57B1083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1B46ACD2-CB65-41C6-AE90-9324A6F61B3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66988"/>
            <a:ext cx="4311650" cy="3525837"/>
            <a:chOff x="838028" y="2135739"/>
            <a:chExt cx="4312473" cy="3525922"/>
          </a:xfrm>
        </p:grpSpPr>
        <p:pic>
          <p:nvPicPr>
            <p:cNvPr id="20493" name="Picture 8">
              <a:extLst>
                <a:ext uri="{FF2B5EF4-FFF2-40B4-BE49-F238E27FC236}">
                  <a16:creationId xmlns:a16="http://schemas.microsoft.com/office/drawing/2014/main" id="{CF9C648F-5F5C-467D-A139-B9839240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53AD106-CEE6-425F-BEBF-F0E5169CC6AC}"/>
                </a:ext>
              </a:extLst>
            </p:cNvPr>
            <p:cNvSpPr/>
            <p:nvPr/>
          </p:nvSpPr>
          <p:spPr>
            <a:xfrm>
              <a:off x="1963781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0495" name="Group 50">
              <a:extLst>
                <a:ext uri="{FF2B5EF4-FFF2-40B4-BE49-F238E27FC236}">
                  <a16:creationId xmlns:a16="http://schemas.microsoft.com/office/drawing/2014/main" id="{472889D8-466A-4863-9345-29116144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EC06B7C-6776-4CE3-998B-C983F212CBD0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A7CB707-8410-4CD3-9894-4A09C3C33070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2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FFC872-2C82-4E8B-8E67-555B7EE8F443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185194E-645D-41D9-B922-85C085573AD9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9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A01C0AA-9326-4D1B-A6CD-A45ABCDD0769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55C854B-9517-4F03-AE0A-6E6873CCEB57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6" name="Group 56">
              <a:extLst>
                <a:ext uri="{FF2B5EF4-FFF2-40B4-BE49-F238E27FC236}">
                  <a16:creationId xmlns:a16="http://schemas.microsoft.com/office/drawing/2014/main" id="{EBE73C5E-65CA-4DF6-88D8-858AF79026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77F6F89-9AFD-438E-8D35-AB7BAF24FB63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72BAE61-F88D-47E8-B46D-873EBE44FEB8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1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2C404DB-84BC-4B47-8618-871AF4835FFC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CFCCED1-7C6D-40F3-B62B-647A7D8D7466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A041ABB-F1B3-440D-AD6B-21A511F29C8B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6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7" name="Rectangle 54">
              <a:extLst>
                <a:ext uri="{FF2B5EF4-FFF2-40B4-BE49-F238E27FC236}">
                  <a16:creationId xmlns:a16="http://schemas.microsoft.com/office/drawing/2014/main" id="{6FB37D29-ECBF-474B-9175-8311B04FA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0498" name="Rectangle 64">
              <a:extLst>
                <a:ext uri="{FF2B5EF4-FFF2-40B4-BE49-F238E27FC236}">
                  <a16:creationId xmlns:a16="http://schemas.microsoft.com/office/drawing/2014/main" id="{35DB537D-A99E-457A-8491-B38F8D9E0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0499" name="Rectangle 65">
              <a:extLst>
                <a:ext uri="{FF2B5EF4-FFF2-40B4-BE49-F238E27FC236}">
                  <a16:creationId xmlns:a16="http://schemas.microsoft.com/office/drawing/2014/main" id="{03F825CC-1BB3-4AEA-BA21-8A7D730A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0500" name="Rectangle 66">
              <a:extLst>
                <a:ext uri="{FF2B5EF4-FFF2-40B4-BE49-F238E27FC236}">
                  <a16:creationId xmlns:a16="http://schemas.microsoft.com/office/drawing/2014/main" id="{359FFDCB-70C5-46D3-8C76-8ECD0CF0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0501" name="Rectangle 67">
              <a:extLst>
                <a:ext uri="{FF2B5EF4-FFF2-40B4-BE49-F238E27FC236}">
                  <a16:creationId xmlns:a16="http://schemas.microsoft.com/office/drawing/2014/main" id="{13381C79-D4F0-47BF-8E78-C2B20FE5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0502" name="Rectangle 68">
              <a:extLst>
                <a:ext uri="{FF2B5EF4-FFF2-40B4-BE49-F238E27FC236}">
                  <a16:creationId xmlns:a16="http://schemas.microsoft.com/office/drawing/2014/main" id="{6803DB39-3C02-4ED5-B1EE-DE1AC5061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0503" name="Rectangle 69">
              <a:extLst>
                <a:ext uri="{FF2B5EF4-FFF2-40B4-BE49-F238E27FC236}">
                  <a16:creationId xmlns:a16="http://schemas.microsoft.com/office/drawing/2014/main" id="{97D43869-D334-4597-8133-B12B2D30E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6817847-7810-4FD8-B60E-2DEC533AFF52}"/>
                </a:ext>
              </a:extLst>
            </p:cNvPr>
            <p:cNvSpPr/>
            <p:nvPr/>
          </p:nvSpPr>
          <p:spPr>
            <a:xfrm>
              <a:off x="2868829" y="3588336"/>
              <a:ext cx="335026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ED3A0640-DF48-49BD-826D-97FDAE0FA4E9}"/>
                </a:ext>
              </a:extLst>
            </p:cNvPr>
            <p:cNvSpPr/>
            <p:nvPr/>
          </p:nvSpPr>
          <p:spPr>
            <a:xfrm rot="13793601">
              <a:off x="2564019" y="3410514"/>
              <a:ext cx="588976" cy="211178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4E6AB6-F7D5-4F18-AE93-EDCC8E9AB58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443538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6D7A8E88-7415-44FA-A777-CD6790928098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76F3B10-55F4-4971-9A1F-629A6DC107F3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4CBA4AF-025C-4975-AA18-F8377B6EDFB8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dial is between 10 and 20.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number is half way between?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1F84AD-B82B-4E32-B5A4-ACEEDDAF64B4}"/>
              </a:ext>
            </a:extLst>
          </p:cNvPr>
          <p:cNvSpPr/>
          <p:nvPr/>
        </p:nvSpPr>
        <p:spPr>
          <a:xfrm>
            <a:off x="5691188" y="2651125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796</Words>
  <Application>Microsoft Office PowerPoint</Application>
  <PresentationFormat>On-screen Show (4:3)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Sassoon Infant Rg</vt:lpstr>
      <vt:lpstr>Twinkl SemiBold</vt:lpstr>
      <vt:lpstr>Twinkl</vt:lpstr>
      <vt:lpstr>Arial</vt:lpstr>
      <vt:lpstr>Tuffy</vt:lpstr>
      <vt:lpstr>Sassoon Infant Md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44</cp:revision>
  <dcterms:created xsi:type="dcterms:W3CDTF">2018-05-10T12:02:18Z</dcterms:created>
  <dcterms:modified xsi:type="dcterms:W3CDTF">2021-07-01T11:04:46Z</dcterms:modified>
</cp:coreProperties>
</file>