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2" r:id="rId6"/>
    <p:sldId id="270" r:id="rId7"/>
    <p:sldId id="273" r:id="rId8"/>
    <p:sldId id="271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B7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258741" y="6068520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241268" y="60704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C543C3-E1B8-4E30-93CF-31D317428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241" y="5749067"/>
            <a:ext cx="296096" cy="186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B12273-2AFD-44E9-B3CE-A6F57A8D7C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324" y="1055418"/>
            <a:ext cx="931984" cy="620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627378-4278-43BB-B131-694632AF2A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6583" flipH="1">
            <a:off x="4450681" y="2771836"/>
            <a:ext cx="690048" cy="877498"/>
          </a:xfrm>
          <a:prstGeom prst="rect">
            <a:avLst/>
          </a:prstGeom>
        </p:spPr>
      </p:pic>
      <p:sp>
        <p:nvSpPr>
          <p:cNvPr id="20" name="bottom right">
            <a:extLst>
              <a:ext uri="{FF2B5EF4-FFF2-40B4-BE49-F238E27FC236}">
                <a16:creationId xmlns:a16="http://schemas.microsoft.com/office/drawing/2014/main" id="{C4160430-30F0-4AF3-8118-13AE0237DB70}"/>
              </a:ext>
            </a:extLst>
          </p:cNvPr>
          <p:cNvSpPr/>
          <p:nvPr/>
        </p:nvSpPr>
        <p:spPr>
          <a:xfrm flipV="1"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op left">
            <a:extLst>
              <a:ext uri="{FF2B5EF4-FFF2-40B4-BE49-F238E27FC236}">
                <a16:creationId xmlns:a16="http://schemas.microsoft.com/office/drawing/2014/main" id="{BCC2D652-77DE-40B5-8DDB-EE7A39928754}"/>
              </a:ext>
            </a:extLst>
          </p:cNvPr>
          <p:cNvSpPr/>
          <p:nvPr/>
        </p:nvSpPr>
        <p:spPr>
          <a:xfrm>
            <a:off x="755651" y="695626"/>
            <a:ext cx="7632698" cy="5397201"/>
          </a:xfrm>
          <a:custGeom>
            <a:avLst/>
            <a:gdLst>
              <a:gd name="connsiteX0" fmla="*/ 2644027 w 6097001"/>
              <a:gd name="connsiteY0" fmla="*/ 403769 h 4687069"/>
              <a:gd name="connsiteX1" fmla="*/ 1928173 w 6097001"/>
              <a:gd name="connsiteY1" fmla="*/ 700286 h 4687069"/>
              <a:gd name="connsiteX2" fmla="*/ 1916064 w 6097001"/>
              <a:gd name="connsiteY2" fmla="*/ 714961 h 4687069"/>
              <a:gd name="connsiteX3" fmla="*/ 1909615 w 6097001"/>
              <a:gd name="connsiteY3" fmla="*/ 707144 h 4687069"/>
              <a:gd name="connsiteX4" fmla="*/ 1193760 w 6097001"/>
              <a:gd name="connsiteY4" fmla="*/ 410627 h 4687069"/>
              <a:gd name="connsiteX5" fmla="*/ 181389 w 6097001"/>
              <a:gd name="connsiteY5" fmla="*/ 1422998 h 4687069"/>
              <a:gd name="connsiteX6" fmla="*/ 1193760 w 6097001"/>
              <a:gd name="connsiteY6" fmla="*/ 2435369 h 4687069"/>
              <a:gd name="connsiteX7" fmla="*/ 1909615 w 6097001"/>
              <a:gd name="connsiteY7" fmla="*/ 2138853 h 4687069"/>
              <a:gd name="connsiteX8" fmla="*/ 1921723 w 6097001"/>
              <a:gd name="connsiteY8" fmla="*/ 2124177 h 4687069"/>
              <a:gd name="connsiteX9" fmla="*/ 1928173 w 6097001"/>
              <a:gd name="connsiteY9" fmla="*/ 2131995 h 4687069"/>
              <a:gd name="connsiteX10" fmla="*/ 2644027 w 6097001"/>
              <a:gd name="connsiteY10" fmla="*/ 2428511 h 4687069"/>
              <a:gd name="connsiteX11" fmla="*/ 3656398 w 6097001"/>
              <a:gd name="connsiteY11" fmla="*/ 1416140 h 4687069"/>
              <a:gd name="connsiteX12" fmla="*/ 2644027 w 6097001"/>
              <a:gd name="connsiteY12" fmla="*/ 403769 h 4687069"/>
              <a:gd name="connsiteX13" fmla="*/ 0 w 6097001"/>
              <a:gd name="connsiteY13" fmla="*/ 0 h 4687069"/>
              <a:gd name="connsiteX14" fmla="*/ 6097001 w 6097001"/>
              <a:gd name="connsiteY14" fmla="*/ 0 h 4687069"/>
              <a:gd name="connsiteX15" fmla="*/ 6097001 w 6097001"/>
              <a:gd name="connsiteY15" fmla="*/ 4687069 h 4687069"/>
              <a:gd name="connsiteX16" fmla="*/ 0 w 6097001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1" h="4687069">
                <a:moveTo>
                  <a:pt x="2644027" y="403769"/>
                </a:moveTo>
                <a:cubicBezTo>
                  <a:pt x="2364469" y="403769"/>
                  <a:pt x="2111376" y="517083"/>
                  <a:pt x="1928173" y="700286"/>
                </a:cubicBezTo>
                <a:lnTo>
                  <a:pt x="1916064" y="714961"/>
                </a:lnTo>
                <a:lnTo>
                  <a:pt x="1909615" y="707144"/>
                </a:lnTo>
                <a:cubicBezTo>
                  <a:pt x="1726411" y="523941"/>
                  <a:pt x="1473319" y="410627"/>
                  <a:pt x="1193760" y="410627"/>
                </a:cubicBezTo>
                <a:cubicBezTo>
                  <a:pt x="634643" y="410627"/>
                  <a:pt x="181389" y="863881"/>
                  <a:pt x="181389" y="1422998"/>
                </a:cubicBezTo>
                <a:cubicBezTo>
                  <a:pt x="181389" y="1982115"/>
                  <a:pt x="634643" y="2435369"/>
                  <a:pt x="1193760" y="2435369"/>
                </a:cubicBezTo>
                <a:cubicBezTo>
                  <a:pt x="1473319" y="2435369"/>
                  <a:pt x="1726411" y="2322056"/>
                  <a:pt x="1909615" y="2138853"/>
                </a:cubicBezTo>
                <a:lnTo>
                  <a:pt x="1921723" y="2124177"/>
                </a:lnTo>
                <a:lnTo>
                  <a:pt x="1928173" y="2131995"/>
                </a:lnTo>
                <a:cubicBezTo>
                  <a:pt x="2111376" y="2315198"/>
                  <a:pt x="2364469" y="2428511"/>
                  <a:pt x="2644027" y="2428511"/>
                </a:cubicBezTo>
                <a:cubicBezTo>
                  <a:pt x="3203144" y="2428511"/>
                  <a:pt x="3656398" y="1975257"/>
                  <a:pt x="3656398" y="1416140"/>
                </a:cubicBezTo>
                <a:cubicBezTo>
                  <a:pt x="3656398" y="857023"/>
                  <a:pt x="3203144" y="403769"/>
                  <a:pt x="2644027" y="403769"/>
                </a:cubicBezTo>
                <a:close/>
                <a:moveTo>
                  <a:pt x="0" y="0"/>
                </a:moveTo>
                <a:lnTo>
                  <a:pt x="6097001" y="0"/>
                </a:lnTo>
                <a:lnTo>
                  <a:pt x="6097001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op right">
            <a:extLst>
              <a:ext uri="{FF2B5EF4-FFF2-40B4-BE49-F238E27FC236}">
                <a16:creationId xmlns:a16="http://schemas.microsoft.com/office/drawing/2014/main" id="{0D76C513-AEC9-4F1C-8336-07DF27BF77DC}"/>
              </a:ext>
            </a:extLst>
          </p:cNvPr>
          <p:cNvSpPr/>
          <p:nvPr/>
        </p:nvSpPr>
        <p:spPr>
          <a:xfrm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9FB17-DCB4-48E9-9C83-9FB0542C22B3}"/>
              </a:ext>
            </a:extLst>
          </p:cNvPr>
          <p:cNvSpPr/>
          <p:nvPr/>
        </p:nvSpPr>
        <p:spPr>
          <a:xfrm>
            <a:off x="755651" y="695626"/>
            <a:ext cx="7632700" cy="5397198"/>
          </a:xfrm>
          <a:prstGeom prst="rect">
            <a:avLst/>
          </a:pr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nswers">
            <a:extLst>
              <a:ext uri="{FF2B5EF4-FFF2-40B4-BE49-F238E27FC236}">
                <a16:creationId xmlns:a16="http://schemas.microsoft.com/office/drawing/2014/main" id="{E1910248-9803-4CB5-86FF-FB22EDFC079C}"/>
              </a:ext>
            </a:extLst>
          </p:cNvPr>
          <p:cNvSpPr/>
          <p:nvPr/>
        </p:nvSpPr>
        <p:spPr>
          <a:xfrm>
            <a:off x="3404367" y="5835515"/>
            <a:ext cx="2335261" cy="462250"/>
          </a:xfrm>
          <a:prstGeom prst="roundRect">
            <a:avLst/>
          </a:prstGeom>
          <a:solidFill>
            <a:srgbClr val="009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2" grpId="0" animBg="1"/>
      <p:bldP spid="12" grpId="1" animBg="1"/>
      <p:bldP spid="15" grpId="1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91C8D-F0F3-40E3-89F7-73EE0E3781A4}"/>
              </a:ext>
            </a:extLst>
          </p:cNvPr>
          <p:cNvSpPr txBox="1"/>
          <p:nvPr/>
        </p:nvSpPr>
        <p:spPr>
          <a:xfrm>
            <a:off x="7116417" y="1765425"/>
            <a:ext cx="1271931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cloud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CD56E-7D23-44FE-9320-8B4F6A5557AE}"/>
              </a:ext>
            </a:extLst>
          </p:cNvPr>
          <p:cNvSpPr txBox="1"/>
          <p:nvPr/>
        </p:nvSpPr>
        <p:spPr>
          <a:xfrm>
            <a:off x="6357202" y="3522082"/>
            <a:ext cx="93929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7FEAF-49DD-48CE-A8FB-5C39EF66491F}"/>
              </a:ext>
            </a:extLst>
          </p:cNvPr>
          <p:cNvSpPr txBox="1"/>
          <p:nvPr/>
        </p:nvSpPr>
        <p:spPr>
          <a:xfrm>
            <a:off x="5203296" y="5421921"/>
            <a:ext cx="142199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oyster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C543C3-E1B8-4E30-93CF-31D317428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241" y="5749067"/>
            <a:ext cx="296096" cy="186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8F9C86-5E7F-40CB-9DDE-7B78F6E70913}"/>
              </a:ext>
            </a:extLst>
          </p:cNvPr>
          <p:cNvSpPr txBox="1"/>
          <p:nvPr/>
        </p:nvSpPr>
        <p:spPr>
          <a:xfrm>
            <a:off x="4326057" y="3929277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girl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B12273-2AFD-44E9-B3CE-A6F57A8D7C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324" y="1055418"/>
            <a:ext cx="931984" cy="620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1AA009-1752-4357-A987-BAFEEF3D8A69}"/>
              </a:ext>
            </a:extLst>
          </p:cNvPr>
          <p:cNvSpPr txBox="1"/>
          <p:nvPr/>
        </p:nvSpPr>
        <p:spPr>
          <a:xfrm>
            <a:off x="2110154" y="1587923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bird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627378-4278-43BB-B131-694632AF2A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6583" flipH="1">
            <a:off x="4450681" y="2771836"/>
            <a:ext cx="690048" cy="877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466E27-8DDD-445F-AF15-C63A31D90C6F}"/>
              </a:ext>
            </a:extLst>
          </p:cNvPr>
          <p:cNvSpPr txBox="1"/>
          <p:nvPr/>
        </p:nvSpPr>
        <p:spPr>
          <a:xfrm>
            <a:off x="5349051" y="2589069"/>
            <a:ext cx="1685522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dolphin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56AFB-449A-448B-9D37-37509B4E12DD}"/>
              </a:ext>
            </a:extLst>
          </p:cNvPr>
          <p:cNvSpPr txBox="1"/>
          <p:nvPr/>
        </p:nvSpPr>
        <p:spPr>
          <a:xfrm>
            <a:off x="5415152" y="892651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ABA0C-936F-48D8-894D-7C62ED4D2E61}"/>
              </a:ext>
            </a:extLst>
          </p:cNvPr>
          <p:cNvSpPr txBox="1"/>
          <p:nvPr/>
        </p:nvSpPr>
        <p:spPr>
          <a:xfrm>
            <a:off x="7216041" y="4855703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8234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11B324-BBDF-4141-A5FD-72C82015E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24" y="695626"/>
            <a:ext cx="3363124" cy="263032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D9E527A-9831-4C79-A443-EBC4EF88EE69}"/>
              </a:ext>
            </a:extLst>
          </p:cNvPr>
          <p:cNvSpPr/>
          <p:nvPr/>
        </p:nvSpPr>
        <p:spPr>
          <a:xfrm>
            <a:off x="2876550" y="5157713"/>
            <a:ext cx="1309770" cy="23615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AD910-D30F-480E-A9EE-73C1A03BE1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88" y="4510727"/>
            <a:ext cx="1270095" cy="81886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FA74414-433D-42E5-A4AD-2828E1BC5A5A}"/>
              </a:ext>
            </a:extLst>
          </p:cNvPr>
          <p:cNvSpPr/>
          <p:nvPr/>
        </p:nvSpPr>
        <p:spPr>
          <a:xfrm>
            <a:off x="3619764" y="5800193"/>
            <a:ext cx="1309770" cy="23615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4608BD-9260-4851-B5AC-14E052ABF9DF}"/>
              </a:ext>
            </a:extLst>
          </p:cNvPr>
          <p:cNvSpPr/>
          <p:nvPr/>
        </p:nvSpPr>
        <p:spPr>
          <a:xfrm>
            <a:off x="5100867" y="4841223"/>
            <a:ext cx="1309770" cy="23615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8A908-10DD-4935-91E2-BF3875710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24" y="4183198"/>
            <a:ext cx="1534461" cy="8865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17117A-4B89-43FF-8BCF-15F4866FA6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35" y="4954985"/>
            <a:ext cx="1486429" cy="1014652"/>
          </a:xfrm>
          <a:prstGeom prst="rect">
            <a:avLst/>
          </a:prstGeom>
        </p:spPr>
      </p:pic>
      <p:sp>
        <p:nvSpPr>
          <p:cNvPr id="16" name="Freeform 18">
            <a:extLst>
              <a:ext uri="{FF2B5EF4-FFF2-40B4-BE49-F238E27FC236}">
                <a16:creationId xmlns:a16="http://schemas.microsoft.com/office/drawing/2014/main" id="{22B00B67-F74F-4CB0-B000-F515DEC439B4}"/>
              </a:ext>
            </a:extLst>
          </p:cNvPr>
          <p:cNvSpPr/>
          <p:nvPr/>
        </p:nvSpPr>
        <p:spPr>
          <a:xfrm>
            <a:off x="755651" y="695626"/>
            <a:ext cx="7632698" cy="5397201"/>
          </a:xfrm>
          <a:custGeom>
            <a:avLst/>
            <a:gdLst>
              <a:gd name="connsiteX0" fmla="*/ 2644027 w 6097001"/>
              <a:gd name="connsiteY0" fmla="*/ 403769 h 4687069"/>
              <a:gd name="connsiteX1" fmla="*/ 1928173 w 6097001"/>
              <a:gd name="connsiteY1" fmla="*/ 700286 h 4687069"/>
              <a:gd name="connsiteX2" fmla="*/ 1916064 w 6097001"/>
              <a:gd name="connsiteY2" fmla="*/ 714961 h 4687069"/>
              <a:gd name="connsiteX3" fmla="*/ 1909615 w 6097001"/>
              <a:gd name="connsiteY3" fmla="*/ 707144 h 4687069"/>
              <a:gd name="connsiteX4" fmla="*/ 1193760 w 6097001"/>
              <a:gd name="connsiteY4" fmla="*/ 410627 h 4687069"/>
              <a:gd name="connsiteX5" fmla="*/ 181389 w 6097001"/>
              <a:gd name="connsiteY5" fmla="*/ 1422998 h 4687069"/>
              <a:gd name="connsiteX6" fmla="*/ 1193760 w 6097001"/>
              <a:gd name="connsiteY6" fmla="*/ 2435369 h 4687069"/>
              <a:gd name="connsiteX7" fmla="*/ 1909615 w 6097001"/>
              <a:gd name="connsiteY7" fmla="*/ 2138853 h 4687069"/>
              <a:gd name="connsiteX8" fmla="*/ 1921723 w 6097001"/>
              <a:gd name="connsiteY8" fmla="*/ 2124177 h 4687069"/>
              <a:gd name="connsiteX9" fmla="*/ 1928173 w 6097001"/>
              <a:gd name="connsiteY9" fmla="*/ 2131995 h 4687069"/>
              <a:gd name="connsiteX10" fmla="*/ 2644027 w 6097001"/>
              <a:gd name="connsiteY10" fmla="*/ 2428511 h 4687069"/>
              <a:gd name="connsiteX11" fmla="*/ 3656398 w 6097001"/>
              <a:gd name="connsiteY11" fmla="*/ 1416140 h 4687069"/>
              <a:gd name="connsiteX12" fmla="*/ 2644027 w 6097001"/>
              <a:gd name="connsiteY12" fmla="*/ 403769 h 4687069"/>
              <a:gd name="connsiteX13" fmla="*/ 0 w 6097001"/>
              <a:gd name="connsiteY13" fmla="*/ 0 h 4687069"/>
              <a:gd name="connsiteX14" fmla="*/ 6097001 w 6097001"/>
              <a:gd name="connsiteY14" fmla="*/ 0 h 4687069"/>
              <a:gd name="connsiteX15" fmla="*/ 6097001 w 6097001"/>
              <a:gd name="connsiteY15" fmla="*/ 4687069 h 4687069"/>
              <a:gd name="connsiteX16" fmla="*/ 0 w 6097001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1" h="4687069">
                <a:moveTo>
                  <a:pt x="2644027" y="403769"/>
                </a:moveTo>
                <a:cubicBezTo>
                  <a:pt x="2364469" y="403769"/>
                  <a:pt x="2111376" y="517083"/>
                  <a:pt x="1928173" y="700286"/>
                </a:cubicBezTo>
                <a:lnTo>
                  <a:pt x="1916064" y="714961"/>
                </a:lnTo>
                <a:lnTo>
                  <a:pt x="1909615" y="707144"/>
                </a:lnTo>
                <a:cubicBezTo>
                  <a:pt x="1726411" y="523941"/>
                  <a:pt x="1473319" y="410627"/>
                  <a:pt x="1193760" y="410627"/>
                </a:cubicBezTo>
                <a:cubicBezTo>
                  <a:pt x="634643" y="410627"/>
                  <a:pt x="181389" y="863881"/>
                  <a:pt x="181389" y="1422998"/>
                </a:cubicBezTo>
                <a:cubicBezTo>
                  <a:pt x="181389" y="1982115"/>
                  <a:pt x="634643" y="2435369"/>
                  <a:pt x="1193760" y="2435369"/>
                </a:cubicBezTo>
                <a:cubicBezTo>
                  <a:pt x="1473319" y="2435369"/>
                  <a:pt x="1726411" y="2322056"/>
                  <a:pt x="1909615" y="2138853"/>
                </a:cubicBezTo>
                <a:lnTo>
                  <a:pt x="1921723" y="2124177"/>
                </a:lnTo>
                <a:lnTo>
                  <a:pt x="1928173" y="2131995"/>
                </a:lnTo>
                <a:cubicBezTo>
                  <a:pt x="2111376" y="2315198"/>
                  <a:pt x="2364469" y="2428511"/>
                  <a:pt x="2644027" y="2428511"/>
                </a:cubicBezTo>
                <a:cubicBezTo>
                  <a:pt x="3203144" y="2428511"/>
                  <a:pt x="3656398" y="1975257"/>
                  <a:pt x="3656398" y="1416140"/>
                </a:cubicBezTo>
                <a:cubicBezTo>
                  <a:pt x="3656398" y="857023"/>
                  <a:pt x="3203144" y="403769"/>
                  <a:pt x="2644027" y="403769"/>
                </a:cubicBezTo>
                <a:close/>
                <a:moveTo>
                  <a:pt x="0" y="0"/>
                </a:moveTo>
                <a:lnTo>
                  <a:pt x="6097001" y="0"/>
                </a:lnTo>
                <a:lnTo>
                  <a:pt x="6097001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8B1AA44-D41A-46D7-8E1C-C126556A9A80}"/>
              </a:ext>
            </a:extLst>
          </p:cNvPr>
          <p:cNvSpPr/>
          <p:nvPr/>
        </p:nvSpPr>
        <p:spPr>
          <a:xfrm>
            <a:off x="755650" y="695626"/>
            <a:ext cx="7632700" cy="5397200"/>
          </a:xfrm>
          <a:custGeom>
            <a:avLst/>
            <a:gdLst>
              <a:gd name="connsiteX0" fmla="*/ 3778401 w 6097002"/>
              <a:gd name="connsiteY0" fmla="*/ 2518705 h 4687069"/>
              <a:gd name="connsiteX1" fmla="*/ 3062547 w 6097002"/>
              <a:gd name="connsiteY1" fmla="*/ 2815222 h 4687069"/>
              <a:gd name="connsiteX2" fmla="*/ 3050438 w 6097002"/>
              <a:gd name="connsiteY2" fmla="*/ 2829897 h 4687069"/>
              <a:gd name="connsiteX3" fmla="*/ 3043989 w 6097002"/>
              <a:gd name="connsiteY3" fmla="*/ 2822080 h 4687069"/>
              <a:gd name="connsiteX4" fmla="*/ 2328134 w 6097002"/>
              <a:gd name="connsiteY4" fmla="*/ 2525563 h 4687069"/>
              <a:gd name="connsiteX5" fmla="*/ 1315763 w 6097002"/>
              <a:gd name="connsiteY5" fmla="*/ 3537934 h 4687069"/>
              <a:gd name="connsiteX6" fmla="*/ 2328134 w 6097002"/>
              <a:gd name="connsiteY6" fmla="*/ 4550305 h 4687069"/>
              <a:gd name="connsiteX7" fmla="*/ 3043989 w 6097002"/>
              <a:gd name="connsiteY7" fmla="*/ 4253789 h 4687069"/>
              <a:gd name="connsiteX8" fmla="*/ 3056097 w 6097002"/>
              <a:gd name="connsiteY8" fmla="*/ 4239113 h 4687069"/>
              <a:gd name="connsiteX9" fmla="*/ 3062547 w 6097002"/>
              <a:gd name="connsiteY9" fmla="*/ 4246931 h 4687069"/>
              <a:gd name="connsiteX10" fmla="*/ 3778401 w 6097002"/>
              <a:gd name="connsiteY10" fmla="*/ 4543447 h 4687069"/>
              <a:gd name="connsiteX11" fmla="*/ 4790772 w 6097002"/>
              <a:gd name="connsiteY11" fmla="*/ 3531076 h 4687069"/>
              <a:gd name="connsiteX12" fmla="*/ 3778401 w 6097002"/>
              <a:gd name="connsiteY12" fmla="*/ 2518705 h 4687069"/>
              <a:gd name="connsiteX13" fmla="*/ 0 w 6097002"/>
              <a:gd name="connsiteY13" fmla="*/ 0 h 4687069"/>
              <a:gd name="connsiteX14" fmla="*/ 6097002 w 6097002"/>
              <a:gd name="connsiteY14" fmla="*/ 0 h 4687069"/>
              <a:gd name="connsiteX15" fmla="*/ 6097002 w 6097002"/>
              <a:gd name="connsiteY15" fmla="*/ 4687069 h 4687069"/>
              <a:gd name="connsiteX16" fmla="*/ 0 w 6097002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2" h="4687069">
                <a:moveTo>
                  <a:pt x="3778401" y="2518705"/>
                </a:moveTo>
                <a:cubicBezTo>
                  <a:pt x="3498843" y="2518705"/>
                  <a:pt x="3245750" y="2632019"/>
                  <a:pt x="3062547" y="2815222"/>
                </a:cubicBezTo>
                <a:lnTo>
                  <a:pt x="3050438" y="2829897"/>
                </a:lnTo>
                <a:lnTo>
                  <a:pt x="3043989" y="2822080"/>
                </a:lnTo>
                <a:cubicBezTo>
                  <a:pt x="2860785" y="2638877"/>
                  <a:pt x="2607693" y="2525563"/>
                  <a:pt x="2328134" y="2525563"/>
                </a:cubicBezTo>
                <a:cubicBezTo>
                  <a:pt x="1769017" y="2525563"/>
                  <a:pt x="1315763" y="2978817"/>
                  <a:pt x="1315763" y="3537934"/>
                </a:cubicBezTo>
                <a:cubicBezTo>
                  <a:pt x="1315763" y="4097051"/>
                  <a:pt x="1769017" y="4550305"/>
                  <a:pt x="2328134" y="4550305"/>
                </a:cubicBezTo>
                <a:cubicBezTo>
                  <a:pt x="2607693" y="4550305"/>
                  <a:pt x="2860785" y="4436992"/>
                  <a:pt x="3043989" y="4253789"/>
                </a:cubicBezTo>
                <a:lnTo>
                  <a:pt x="3056097" y="4239113"/>
                </a:lnTo>
                <a:lnTo>
                  <a:pt x="3062547" y="4246931"/>
                </a:lnTo>
                <a:cubicBezTo>
                  <a:pt x="3245750" y="4430134"/>
                  <a:pt x="3498843" y="4543447"/>
                  <a:pt x="3778401" y="4543447"/>
                </a:cubicBezTo>
                <a:cubicBezTo>
                  <a:pt x="4337518" y="4543447"/>
                  <a:pt x="4790772" y="4090193"/>
                  <a:pt x="4790772" y="3531076"/>
                </a:cubicBezTo>
                <a:cubicBezTo>
                  <a:pt x="4790772" y="2971959"/>
                  <a:pt x="4337518" y="2518705"/>
                  <a:pt x="3778401" y="2518705"/>
                </a:cubicBezTo>
                <a:close/>
                <a:moveTo>
                  <a:pt x="0" y="0"/>
                </a:moveTo>
                <a:lnTo>
                  <a:pt x="6097002" y="0"/>
                </a:lnTo>
                <a:lnTo>
                  <a:pt x="6097002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B101661A-B9DD-466A-91A9-FB8EFFCD30F6}"/>
              </a:ext>
            </a:extLst>
          </p:cNvPr>
          <p:cNvSpPr/>
          <p:nvPr/>
        </p:nvSpPr>
        <p:spPr>
          <a:xfrm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548D43-B01A-4736-9153-81E5E127AECC}"/>
              </a:ext>
            </a:extLst>
          </p:cNvPr>
          <p:cNvSpPr/>
          <p:nvPr/>
        </p:nvSpPr>
        <p:spPr>
          <a:xfrm>
            <a:off x="755651" y="695626"/>
            <a:ext cx="7632700" cy="5280974"/>
          </a:xfrm>
          <a:prstGeom prst="rect">
            <a:avLst/>
          </a:pr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2221D3E-344E-4B8A-BD06-371DB5ECA5EA}"/>
              </a:ext>
            </a:extLst>
          </p:cNvPr>
          <p:cNvSpPr/>
          <p:nvPr/>
        </p:nvSpPr>
        <p:spPr>
          <a:xfrm>
            <a:off x="3404367" y="5835515"/>
            <a:ext cx="2335261" cy="462250"/>
          </a:xfrm>
          <a:prstGeom prst="roundRect">
            <a:avLst/>
          </a:prstGeom>
          <a:solidFill>
            <a:srgbClr val="009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27488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91C8D-F0F3-40E3-89F7-73EE0E3781A4}"/>
              </a:ext>
            </a:extLst>
          </p:cNvPr>
          <p:cNvSpPr txBox="1"/>
          <p:nvPr/>
        </p:nvSpPr>
        <p:spPr>
          <a:xfrm>
            <a:off x="2408241" y="1012615"/>
            <a:ext cx="2059476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mountain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7FEAF-49DD-48CE-A8FB-5C39EF66491F}"/>
              </a:ext>
            </a:extLst>
          </p:cNvPr>
          <p:cNvSpPr txBox="1"/>
          <p:nvPr/>
        </p:nvSpPr>
        <p:spPr>
          <a:xfrm>
            <a:off x="5025224" y="2670284"/>
            <a:ext cx="142199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claws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AA009-1752-4357-A987-BAFEEF3D8A69}"/>
              </a:ext>
            </a:extLst>
          </p:cNvPr>
          <p:cNvSpPr txBox="1"/>
          <p:nvPr/>
        </p:nvSpPr>
        <p:spPr>
          <a:xfrm>
            <a:off x="1645467" y="2623576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56AFB-449A-448B-9D37-37509B4E12DD}"/>
              </a:ext>
            </a:extLst>
          </p:cNvPr>
          <p:cNvSpPr txBox="1"/>
          <p:nvPr/>
        </p:nvSpPr>
        <p:spPr>
          <a:xfrm>
            <a:off x="2817773" y="3992028"/>
            <a:ext cx="1725032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donkey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ABA0C-936F-48D8-894D-7C62ED4D2E61}"/>
              </a:ext>
            </a:extLst>
          </p:cNvPr>
          <p:cNvSpPr txBox="1"/>
          <p:nvPr/>
        </p:nvSpPr>
        <p:spPr>
          <a:xfrm>
            <a:off x="4795689" y="5316475"/>
            <a:ext cx="1321451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snake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1B324-BBDF-4141-A5FD-72C82015E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224" y="686948"/>
            <a:ext cx="3363124" cy="263032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D9E527A-9831-4C79-A443-EBC4EF88EE69}"/>
              </a:ext>
            </a:extLst>
          </p:cNvPr>
          <p:cNvSpPr/>
          <p:nvPr/>
        </p:nvSpPr>
        <p:spPr>
          <a:xfrm>
            <a:off x="2876550" y="5157713"/>
            <a:ext cx="1309770" cy="23615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AD910-D30F-480E-A9EE-73C1A03BE1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88" y="4510727"/>
            <a:ext cx="1270095" cy="81886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FA74414-433D-42E5-A4AD-2828E1BC5A5A}"/>
              </a:ext>
            </a:extLst>
          </p:cNvPr>
          <p:cNvSpPr/>
          <p:nvPr/>
        </p:nvSpPr>
        <p:spPr>
          <a:xfrm>
            <a:off x="3537136" y="5845385"/>
            <a:ext cx="1309770" cy="23615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4608BD-9260-4851-B5AC-14E052ABF9DF}"/>
              </a:ext>
            </a:extLst>
          </p:cNvPr>
          <p:cNvSpPr/>
          <p:nvPr/>
        </p:nvSpPr>
        <p:spPr>
          <a:xfrm>
            <a:off x="5114198" y="4804418"/>
            <a:ext cx="1309770" cy="23615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66E27-8DDD-445F-AF15-C63A31D90C6F}"/>
              </a:ext>
            </a:extLst>
          </p:cNvPr>
          <p:cNvSpPr txBox="1"/>
          <p:nvPr/>
        </p:nvSpPr>
        <p:spPr>
          <a:xfrm>
            <a:off x="6423968" y="4205020"/>
            <a:ext cx="1685522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unicorn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8A908-10DD-4935-91E2-BF3875710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53" y="4150357"/>
            <a:ext cx="1534461" cy="8865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17117A-4B89-43FF-8BCF-15F4866FA6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268" y="4969127"/>
            <a:ext cx="1486429" cy="1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9" grpId="0" animBg="1"/>
      <p:bldP spid="2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0A79BC4-3138-42B0-8C5E-C074CDDA52CD}"/>
              </a:ext>
            </a:extLst>
          </p:cNvPr>
          <p:cNvSpPr/>
          <p:nvPr/>
        </p:nvSpPr>
        <p:spPr>
          <a:xfrm rot="282663">
            <a:off x="2075661" y="4074507"/>
            <a:ext cx="1739573" cy="38617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5BFBC-BB97-4DFD-9F17-B0B2DD3E0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189" y="2504718"/>
            <a:ext cx="1994516" cy="1936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2E4477-FC5A-428E-ABB5-2C888C696E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116" y="3566636"/>
            <a:ext cx="1460664" cy="228914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390CDCB-66CA-4413-94F4-5DFB3368B86E}"/>
              </a:ext>
            </a:extLst>
          </p:cNvPr>
          <p:cNvSpPr/>
          <p:nvPr/>
        </p:nvSpPr>
        <p:spPr>
          <a:xfrm>
            <a:off x="6733355" y="5557962"/>
            <a:ext cx="1309770" cy="364924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F7E4AF-41CF-4E89-9428-369F0974A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79" y="2593236"/>
            <a:ext cx="647588" cy="32394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B76C489-9EFB-4D59-B033-07EAA4C980F7}"/>
              </a:ext>
            </a:extLst>
          </p:cNvPr>
          <p:cNvSpPr/>
          <p:nvPr/>
        </p:nvSpPr>
        <p:spPr>
          <a:xfrm>
            <a:off x="3959069" y="5008181"/>
            <a:ext cx="1765412" cy="364924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E82F98-1C4A-4209-8519-E1501B2A4F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080" y="2582009"/>
            <a:ext cx="2188329" cy="2700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E2DD4A-7FC6-4B0F-B7E9-A3E1CD3E8A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637" y="5300916"/>
            <a:ext cx="904616" cy="439508"/>
          </a:xfrm>
          <a:prstGeom prst="rect">
            <a:avLst/>
          </a:prstGeom>
        </p:spPr>
      </p:pic>
      <p:sp>
        <p:nvSpPr>
          <p:cNvPr id="23" name="bottom right">
            <a:extLst>
              <a:ext uri="{FF2B5EF4-FFF2-40B4-BE49-F238E27FC236}">
                <a16:creationId xmlns:a16="http://schemas.microsoft.com/office/drawing/2014/main" id="{37D5FA6A-C418-444C-8031-017C5D609567}"/>
              </a:ext>
            </a:extLst>
          </p:cNvPr>
          <p:cNvSpPr/>
          <p:nvPr/>
        </p:nvSpPr>
        <p:spPr>
          <a:xfrm flipV="1"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op left">
            <a:extLst>
              <a:ext uri="{FF2B5EF4-FFF2-40B4-BE49-F238E27FC236}">
                <a16:creationId xmlns:a16="http://schemas.microsoft.com/office/drawing/2014/main" id="{A326F579-45F5-435F-B8AE-317C6482A2D2}"/>
              </a:ext>
            </a:extLst>
          </p:cNvPr>
          <p:cNvSpPr/>
          <p:nvPr/>
        </p:nvSpPr>
        <p:spPr>
          <a:xfrm>
            <a:off x="755651" y="695626"/>
            <a:ext cx="7632698" cy="5397201"/>
          </a:xfrm>
          <a:custGeom>
            <a:avLst/>
            <a:gdLst>
              <a:gd name="connsiteX0" fmla="*/ 2644027 w 6097001"/>
              <a:gd name="connsiteY0" fmla="*/ 403769 h 4687069"/>
              <a:gd name="connsiteX1" fmla="*/ 1928173 w 6097001"/>
              <a:gd name="connsiteY1" fmla="*/ 700286 h 4687069"/>
              <a:gd name="connsiteX2" fmla="*/ 1916064 w 6097001"/>
              <a:gd name="connsiteY2" fmla="*/ 714961 h 4687069"/>
              <a:gd name="connsiteX3" fmla="*/ 1909615 w 6097001"/>
              <a:gd name="connsiteY3" fmla="*/ 707144 h 4687069"/>
              <a:gd name="connsiteX4" fmla="*/ 1193760 w 6097001"/>
              <a:gd name="connsiteY4" fmla="*/ 410627 h 4687069"/>
              <a:gd name="connsiteX5" fmla="*/ 181389 w 6097001"/>
              <a:gd name="connsiteY5" fmla="*/ 1422998 h 4687069"/>
              <a:gd name="connsiteX6" fmla="*/ 1193760 w 6097001"/>
              <a:gd name="connsiteY6" fmla="*/ 2435369 h 4687069"/>
              <a:gd name="connsiteX7" fmla="*/ 1909615 w 6097001"/>
              <a:gd name="connsiteY7" fmla="*/ 2138853 h 4687069"/>
              <a:gd name="connsiteX8" fmla="*/ 1921723 w 6097001"/>
              <a:gd name="connsiteY8" fmla="*/ 2124177 h 4687069"/>
              <a:gd name="connsiteX9" fmla="*/ 1928173 w 6097001"/>
              <a:gd name="connsiteY9" fmla="*/ 2131995 h 4687069"/>
              <a:gd name="connsiteX10" fmla="*/ 2644027 w 6097001"/>
              <a:gd name="connsiteY10" fmla="*/ 2428511 h 4687069"/>
              <a:gd name="connsiteX11" fmla="*/ 3656398 w 6097001"/>
              <a:gd name="connsiteY11" fmla="*/ 1416140 h 4687069"/>
              <a:gd name="connsiteX12" fmla="*/ 2644027 w 6097001"/>
              <a:gd name="connsiteY12" fmla="*/ 403769 h 4687069"/>
              <a:gd name="connsiteX13" fmla="*/ 0 w 6097001"/>
              <a:gd name="connsiteY13" fmla="*/ 0 h 4687069"/>
              <a:gd name="connsiteX14" fmla="*/ 6097001 w 6097001"/>
              <a:gd name="connsiteY14" fmla="*/ 0 h 4687069"/>
              <a:gd name="connsiteX15" fmla="*/ 6097001 w 6097001"/>
              <a:gd name="connsiteY15" fmla="*/ 4687069 h 4687069"/>
              <a:gd name="connsiteX16" fmla="*/ 0 w 6097001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1" h="4687069">
                <a:moveTo>
                  <a:pt x="2644027" y="403769"/>
                </a:moveTo>
                <a:cubicBezTo>
                  <a:pt x="2364469" y="403769"/>
                  <a:pt x="2111376" y="517083"/>
                  <a:pt x="1928173" y="700286"/>
                </a:cubicBezTo>
                <a:lnTo>
                  <a:pt x="1916064" y="714961"/>
                </a:lnTo>
                <a:lnTo>
                  <a:pt x="1909615" y="707144"/>
                </a:lnTo>
                <a:cubicBezTo>
                  <a:pt x="1726411" y="523941"/>
                  <a:pt x="1473319" y="410627"/>
                  <a:pt x="1193760" y="410627"/>
                </a:cubicBezTo>
                <a:cubicBezTo>
                  <a:pt x="634643" y="410627"/>
                  <a:pt x="181389" y="863881"/>
                  <a:pt x="181389" y="1422998"/>
                </a:cubicBezTo>
                <a:cubicBezTo>
                  <a:pt x="181389" y="1982115"/>
                  <a:pt x="634643" y="2435369"/>
                  <a:pt x="1193760" y="2435369"/>
                </a:cubicBezTo>
                <a:cubicBezTo>
                  <a:pt x="1473319" y="2435369"/>
                  <a:pt x="1726411" y="2322056"/>
                  <a:pt x="1909615" y="2138853"/>
                </a:cubicBezTo>
                <a:lnTo>
                  <a:pt x="1921723" y="2124177"/>
                </a:lnTo>
                <a:lnTo>
                  <a:pt x="1928173" y="2131995"/>
                </a:lnTo>
                <a:cubicBezTo>
                  <a:pt x="2111376" y="2315198"/>
                  <a:pt x="2364469" y="2428511"/>
                  <a:pt x="2644027" y="2428511"/>
                </a:cubicBezTo>
                <a:cubicBezTo>
                  <a:pt x="3203144" y="2428511"/>
                  <a:pt x="3656398" y="1975257"/>
                  <a:pt x="3656398" y="1416140"/>
                </a:cubicBezTo>
                <a:cubicBezTo>
                  <a:pt x="3656398" y="857023"/>
                  <a:pt x="3203144" y="403769"/>
                  <a:pt x="2644027" y="403769"/>
                </a:cubicBezTo>
                <a:close/>
                <a:moveTo>
                  <a:pt x="0" y="0"/>
                </a:moveTo>
                <a:lnTo>
                  <a:pt x="6097001" y="0"/>
                </a:lnTo>
                <a:lnTo>
                  <a:pt x="6097001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op right">
            <a:extLst>
              <a:ext uri="{FF2B5EF4-FFF2-40B4-BE49-F238E27FC236}">
                <a16:creationId xmlns:a16="http://schemas.microsoft.com/office/drawing/2014/main" id="{812ED616-28CC-4021-ABCC-15C2B0A0AD1D}"/>
              </a:ext>
            </a:extLst>
          </p:cNvPr>
          <p:cNvSpPr/>
          <p:nvPr/>
        </p:nvSpPr>
        <p:spPr>
          <a:xfrm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478AB5-7A68-4D23-ACF9-A22DD065D40E}"/>
              </a:ext>
            </a:extLst>
          </p:cNvPr>
          <p:cNvSpPr/>
          <p:nvPr/>
        </p:nvSpPr>
        <p:spPr>
          <a:xfrm>
            <a:off x="755651" y="695626"/>
            <a:ext cx="7632700" cy="5397198"/>
          </a:xfrm>
          <a:prstGeom prst="rect">
            <a:avLst/>
          </a:pr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nswers">
            <a:extLst>
              <a:ext uri="{FF2B5EF4-FFF2-40B4-BE49-F238E27FC236}">
                <a16:creationId xmlns:a16="http://schemas.microsoft.com/office/drawing/2014/main" id="{C7D8D6F0-D6E6-4740-9B1D-85805345028A}"/>
              </a:ext>
            </a:extLst>
          </p:cNvPr>
          <p:cNvSpPr/>
          <p:nvPr/>
        </p:nvSpPr>
        <p:spPr>
          <a:xfrm>
            <a:off x="3404367" y="5835515"/>
            <a:ext cx="2335261" cy="462250"/>
          </a:xfrm>
          <a:prstGeom prst="roundRect">
            <a:avLst/>
          </a:prstGeom>
          <a:solidFill>
            <a:srgbClr val="009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21589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91C8D-F0F3-40E3-89F7-73EE0E3781A4}"/>
              </a:ext>
            </a:extLst>
          </p:cNvPr>
          <p:cNvSpPr txBox="1"/>
          <p:nvPr/>
        </p:nvSpPr>
        <p:spPr>
          <a:xfrm>
            <a:off x="1399153" y="790172"/>
            <a:ext cx="2059476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chimney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CD56E-7D23-44FE-9320-8B4F6A5557AE}"/>
              </a:ext>
            </a:extLst>
          </p:cNvPr>
          <p:cNvSpPr txBox="1"/>
          <p:nvPr/>
        </p:nvSpPr>
        <p:spPr>
          <a:xfrm>
            <a:off x="6925685" y="2036777"/>
            <a:ext cx="1186564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wasp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7FEAF-49DD-48CE-A8FB-5C39EF66491F}"/>
              </a:ext>
            </a:extLst>
          </p:cNvPr>
          <p:cNvSpPr txBox="1"/>
          <p:nvPr/>
        </p:nvSpPr>
        <p:spPr>
          <a:xfrm>
            <a:off x="5877268" y="3176033"/>
            <a:ext cx="9700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F9C86-5E7F-40CB-9DDE-7B78F6E70913}"/>
              </a:ext>
            </a:extLst>
          </p:cNvPr>
          <p:cNvSpPr txBox="1"/>
          <p:nvPr/>
        </p:nvSpPr>
        <p:spPr>
          <a:xfrm>
            <a:off x="986616" y="4440861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lawn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AA009-1752-4357-A987-BAFEEF3D8A69}"/>
              </a:ext>
            </a:extLst>
          </p:cNvPr>
          <p:cNvSpPr txBox="1"/>
          <p:nvPr/>
        </p:nvSpPr>
        <p:spPr>
          <a:xfrm>
            <a:off x="5161753" y="1272691"/>
            <a:ext cx="1340140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ABA0C-936F-48D8-894D-7C62ED4D2E61}"/>
              </a:ext>
            </a:extLst>
          </p:cNvPr>
          <p:cNvSpPr txBox="1"/>
          <p:nvPr/>
        </p:nvSpPr>
        <p:spPr>
          <a:xfrm>
            <a:off x="2794110" y="2313131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slide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A79BC4-3138-42B0-8C5E-C074CDDA52CD}"/>
              </a:ext>
            </a:extLst>
          </p:cNvPr>
          <p:cNvSpPr/>
          <p:nvPr/>
        </p:nvSpPr>
        <p:spPr>
          <a:xfrm rot="282663">
            <a:off x="2075661" y="4074507"/>
            <a:ext cx="1739573" cy="38617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5BFBC-BB97-4DFD-9F17-B0B2DD3E0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189" y="2504718"/>
            <a:ext cx="1994516" cy="1936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2E4477-FC5A-428E-ABB5-2C888C696E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116" y="3566636"/>
            <a:ext cx="1460664" cy="228914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390CDCB-66CA-4413-94F4-5DFB3368B86E}"/>
              </a:ext>
            </a:extLst>
          </p:cNvPr>
          <p:cNvSpPr/>
          <p:nvPr/>
        </p:nvSpPr>
        <p:spPr>
          <a:xfrm>
            <a:off x="6733355" y="5557962"/>
            <a:ext cx="1309770" cy="364924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F7E4AF-41CF-4E89-9428-369F0974A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79" y="2593236"/>
            <a:ext cx="647588" cy="32394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B76C489-9EFB-4D59-B033-07EAA4C980F7}"/>
              </a:ext>
            </a:extLst>
          </p:cNvPr>
          <p:cNvSpPr/>
          <p:nvPr/>
        </p:nvSpPr>
        <p:spPr>
          <a:xfrm>
            <a:off x="4025248" y="5015305"/>
            <a:ext cx="1765412" cy="364924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E82F98-1C4A-4209-8519-E1501B2A4F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21" y="2565713"/>
            <a:ext cx="2188329" cy="27007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92D925-D522-42E1-BEBB-0241FD2D7EFD}"/>
              </a:ext>
            </a:extLst>
          </p:cNvPr>
          <p:cNvSpPr txBox="1"/>
          <p:nvPr/>
        </p:nvSpPr>
        <p:spPr>
          <a:xfrm>
            <a:off x="2887041" y="4188156"/>
            <a:ext cx="1460664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apron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81F7A-1861-4195-AB74-126516351594}"/>
              </a:ext>
            </a:extLst>
          </p:cNvPr>
          <p:cNvSpPr txBox="1"/>
          <p:nvPr/>
        </p:nvSpPr>
        <p:spPr>
          <a:xfrm>
            <a:off x="4379515" y="5369895"/>
            <a:ext cx="142199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acorn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925F85-4AA4-4B79-9245-38C5DC7BDF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250" y="5293950"/>
            <a:ext cx="904616" cy="4395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466E27-8DDD-445F-AF15-C63A31D90C6F}"/>
              </a:ext>
            </a:extLst>
          </p:cNvPr>
          <p:cNvSpPr txBox="1"/>
          <p:nvPr/>
        </p:nvSpPr>
        <p:spPr>
          <a:xfrm>
            <a:off x="6523116" y="4634429"/>
            <a:ext cx="1685522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whisper</a:t>
            </a:r>
          </a:p>
        </p:txBody>
      </p:sp>
    </p:spTree>
    <p:extLst>
      <p:ext uri="{BB962C8B-B14F-4D97-AF65-F5344CB8AC3E}">
        <p14:creationId xmlns:p14="http://schemas.microsoft.com/office/powerpoint/2010/main" val="23846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5" grpId="0" animBg="1"/>
      <p:bldP spid="20" grpId="0" animBg="1"/>
      <p:bldP spid="25" grpId="0" animBg="1"/>
      <p:bldP spid="1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3F55E-12EC-4356-9A28-B56D49A6FF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78812DD3-483C-46B9-B51E-026FA9A68EFC}"/>
              </a:ext>
            </a:extLst>
          </p:cNvPr>
          <p:cNvSpPr/>
          <p:nvPr/>
        </p:nvSpPr>
        <p:spPr>
          <a:xfrm>
            <a:off x="6442362" y="5608126"/>
            <a:ext cx="619986" cy="404995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31552A-54CA-4B80-84B0-469DC3F63D5B}"/>
              </a:ext>
            </a:extLst>
          </p:cNvPr>
          <p:cNvSpPr/>
          <p:nvPr/>
        </p:nvSpPr>
        <p:spPr>
          <a:xfrm>
            <a:off x="7211937" y="5706634"/>
            <a:ext cx="933254" cy="308269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A3B93-2289-43EC-B9DC-88CE6CF72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47" y="2617724"/>
            <a:ext cx="896707" cy="74941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5AEC720-1038-4AE7-A212-43ABFD87DD1F}"/>
              </a:ext>
            </a:extLst>
          </p:cNvPr>
          <p:cNvSpPr/>
          <p:nvPr/>
        </p:nvSpPr>
        <p:spPr>
          <a:xfrm>
            <a:off x="2644474" y="5076609"/>
            <a:ext cx="933254" cy="308269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E6748-80C8-4F04-909E-213956181C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72" y="2057677"/>
            <a:ext cx="1834386" cy="323989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219E782-1505-4EA4-93B8-3B189BC4CF41}"/>
              </a:ext>
            </a:extLst>
          </p:cNvPr>
          <p:cNvSpPr/>
          <p:nvPr/>
        </p:nvSpPr>
        <p:spPr>
          <a:xfrm>
            <a:off x="6330442" y="2881865"/>
            <a:ext cx="500686" cy="26818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C4AD31C-DDB2-49BD-9B06-BF2781061889}"/>
              </a:ext>
            </a:extLst>
          </p:cNvPr>
          <p:cNvSpPr/>
          <p:nvPr/>
        </p:nvSpPr>
        <p:spPr>
          <a:xfrm>
            <a:off x="6330442" y="3545617"/>
            <a:ext cx="731906" cy="261715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0740EA1-632A-458F-AEDD-7CA3E3631C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607" y="2717513"/>
            <a:ext cx="546098" cy="423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C321FE-D38D-4931-95CF-129BECBA45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001" y="3487599"/>
            <a:ext cx="1319100" cy="24496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37CE04-C64F-4F14-85B7-FA0B6610FC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335" y="3487598"/>
            <a:ext cx="681291" cy="2617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B2E838-31E0-41D4-B102-7B1B5054D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637" y="2356139"/>
            <a:ext cx="515413" cy="3186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64D772-9A0E-48CC-958F-67A788BC9C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42" y="2471978"/>
            <a:ext cx="640819" cy="4231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77B865-983B-43EB-9C14-0B4F9ED4EE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95" y="2289561"/>
            <a:ext cx="928172" cy="6563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EFF994-3A7E-4417-B1D0-84C26E81AE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955" y="2435419"/>
            <a:ext cx="440993" cy="3097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9F4295B-22EC-448C-9A0D-B160C632435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20" y="2460570"/>
            <a:ext cx="782175" cy="2226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9DB3D7-5137-4F12-A87C-3647F82A44A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76" y="5599905"/>
            <a:ext cx="498676" cy="40499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FB16C44-8D08-4166-88DB-C66BF8ED996B}"/>
              </a:ext>
            </a:extLst>
          </p:cNvPr>
          <p:cNvSpPr/>
          <p:nvPr/>
        </p:nvSpPr>
        <p:spPr>
          <a:xfrm>
            <a:off x="6799882" y="3312214"/>
            <a:ext cx="639002" cy="173199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4CC423-2FC6-45AC-A073-D8EA94BF0D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882" y="2889096"/>
            <a:ext cx="546098" cy="589086"/>
          </a:xfrm>
          <a:prstGeom prst="rect">
            <a:avLst/>
          </a:prstGeom>
        </p:spPr>
      </p:pic>
      <p:sp>
        <p:nvSpPr>
          <p:cNvPr id="25" name="bottom right">
            <a:extLst>
              <a:ext uri="{FF2B5EF4-FFF2-40B4-BE49-F238E27FC236}">
                <a16:creationId xmlns:a16="http://schemas.microsoft.com/office/drawing/2014/main" id="{42486ACF-A61B-4D22-8AD6-C65982B6DB49}"/>
              </a:ext>
            </a:extLst>
          </p:cNvPr>
          <p:cNvSpPr/>
          <p:nvPr/>
        </p:nvSpPr>
        <p:spPr>
          <a:xfrm flipV="1"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op left">
            <a:extLst>
              <a:ext uri="{FF2B5EF4-FFF2-40B4-BE49-F238E27FC236}">
                <a16:creationId xmlns:a16="http://schemas.microsoft.com/office/drawing/2014/main" id="{5EF5C474-0BA6-4321-95B6-7E9BF394A8EB}"/>
              </a:ext>
            </a:extLst>
          </p:cNvPr>
          <p:cNvSpPr/>
          <p:nvPr/>
        </p:nvSpPr>
        <p:spPr>
          <a:xfrm>
            <a:off x="755649" y="695626"/>
            <a:ext cx="7632698" cy="5397201"/>
          </a:xfrm>
          <a:custGeom>
            <a:avLst/>
            <a:gdLst>
              <a:gd name="connsiteX0" fmla="*/ 2644027 w 6097001"/>
              <a:gd name="connsiteY0" fmla="*/ 403769 h 4687069"/>
              <a:gd name="connsiteX1" fmla="*/ 1928173 w 6097001"/>
              <a:gd name="connsiteY1" fmla="*/ 700286 h 4687069"/>
              <a:gd name="connsiteX2" fmla="*/ 1916064 w 6097001"/>
              <a:gd name="connsiteY2" fmla="*/ 714961 h 4687069"/>
              <a:gd name="connsiteX3" fmla="*/ 1909615 w 6097001"/>
              <a:gd name="connsiteY3" fmla="*/ 707144 h 4687069"/>
              <a:gd name="connsiteX4" fmla="*/ 1193760 w 6097001"/>
              <a:gd name="connsiteY4" fmla="*/ 410627 h 4687069"/>
              <a:gd name="connsiteX5" fmla="*/ 181389 w 6097001"/>
              <a:gd name="connsiteY5" fmla="*/ 1422998 h 4687069"/>
              <a:gd name="connsiteX6" fmla="*/ 1193760 w 6097001"/>
              <a:gd name="connsiteY6" fmla="*/ 2435369 h 4687069"/>
              <a:gd name="connsiteX7" fmla="*/ 1909615 w 6097001"/>
              <a:gd name="connsiteY7" fmla="*/ 2138853 h 4687069"/>
              <a:gd name="connsiteX8" fmla="*/ 1921723 w 6097001"/>
              <a:gd name="connsiteY8" fmla="*/ 2124177 h 4687069"/>
              <a:gd name="connsiteX9" fmla="*/ 1928173 w 6097001"/>
              <a:gd name="connsiteY9" fmla="*/ 2131995 h 4687069"/>
              <a:gd name="connsiteX10" fmla="*/ 2644027 w 6097001"/>
              <a:gd name="connsiteY10" fmla="*/ 2428511 h 4687069"/>
              <a:gd name="connsiteX11" fmla="*/ 3656398 w 6097001"/>
              <a:gd name="connsiteY11" fmla="*/ 1416140 h 4687069"/>
              <a:gd name="connsiteX12" fmla="*/ 2644027 w 6097001"/>
              <a:gd name="connsiteY12" fmla="*/ 403769 h 4687069"/>
              <a:gd name="connsiteX13" fmla="*/ 0 w 6097001"/>
              <a:gd name="connsiteY13" fmla="*/ 0 h 4687069"/>
              <a:gd name="connsiteX14" fmla="*/ 6097001 w 6097001"/>
              <a:gd name="connsiteY14" fmla="*/ 0 h 4687069"/>
              <a:gd name="connsiteX15" fmla="*/ 6097001 w 6097001"/>
              <a:gd name="connsiteY15" fmla="*/ 4687069 h 4687069"/>
              <a:gd name="connsiteX16" fmla="*/ 0 w 6097001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1" h="4687069">
                <a:moveTo>
                  <a:pt x="2644027" y="403769"/>
                </a:moveTo>
                <a:cubicBezTo>
                  <a:pt x="2364469" y="403769"/>
                  <a:pt x="2111376" y="517083"/>
                  <a:pt x="1928173" y="700286"/>
                </a:cubicBezTo>
                <a:lnTo>
                  <a:pt x="1916064" y="714961"/>
                </a:lnTo>
                <a:lnTo>
                  <a:pt x="1909615" y="707144"/>
                </a:lnTo>
                <a:cubicBezTo>
                  <a:pt x="1726411" y="523941"/>
                  <a:pt x="1473319" y="410627"/>
                  <a:pt x="1193760" y="410627"/>
                </a:cubicBezTo>
                <a:cubicBezTo>
                  <a:pt x="634643" y="410627"/>
                  <a:pt x="181389" y="863881"/>
                  <a:pt x="181389" y="1422998"/>
                </a:cubicBezTo>
                <a:cubicBezTo>
                  <a:pt x="181389" y="1982115"/>
                  <a:pt x="634643" y="2435369"/>
                  <a:pt x="1193760" y="2435369"/>
                </a:cubicBezTo>
                <a:cubicBezTo>
                  <a:pt x="1473319" y="2435369"/>
                  <a:pt x="1726411" y="2322056"/>
                  <a:pt x="1909615" y="2138853"/>
                </a:cubicBezTo>
                <a:lnTo>
                  <a:pt x="1921723" y="2124177"/>
                </a:lnTo>
                <a:lnTo>
                  <a:pt x="1928173" y="2131995"/>
                </a:lnTo>
                <a:cubicBezTo>
                  <a:pt x="2111376" y="2315198"/>
                  <a:pt x="2364469" y="2428511"/>
                  <a:pt x="2644027" y="2428511"/>
                </a:cubicBezTo>
                <a:cubicBezTo>
                  <a:pt x="3203144" y="2428511"/>
                  <a:pt x="3656398" y="1975257"/>
                  <a:pt x="3656398" y="1416140"/>
                </a:cubicBezTo>
                <a:cubicBezTo>
                  <a:pt x="3656398" y="857023"/>
                  <a:pt x="3203144" y="403769"/>
                  <a:pt x="2644027" y="403769"/>
                </a:cubicBezTo>
                <a:close/>
                <a:moveTo>
                  <a:pt x="0" y="0"/>
                </a:moveTo>
                <a:lnTo>
                  <a:pt x="6097001" y="0"/>
                </a:lnTo>
                <a:lnTo>
                  <a:pt x="6097001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op right">
            <a:extLst>
              <a:ext uri="{FF2B5EF4-FFF2-40B4-BE49-F238E27FC236}">
                <a16:creationId xmlns:a16="http://schemas.microsoft.com/office/drawing/2014/main" id="{7B9A22B7-5AD3-4AD2-9684-31809F39D8F2}"/>
              </a:ext>
            </a:extLst>
          </p:cNvPr>
          <p:cNvSpPr/>
          <p:nvPr/>
        </p:nvSpPr>
        <p:spPr>
          <a:xfrm>
            <a:off x="755650" y="695627"/>
            <a:ext cx="7632700" cy="5397198"/>
          </a:xfrm>
          <a:custGeom>
            <a:avLst/>
            <a:gdLst>
              <a:gd name="connsiteX0" fmla="*/ 4994029 w 6097003"/>
              <a:gd name="connsiteY0" fmla="*/ 107869 h 4687069"/>
              <a:gd name="connsiteX1" fmla="*/ 4278175 w 6097003"/>
              <a:gd name="connsiteY1" fmla="*/ 404386 h 4687069"/>
              <a:gd name="connsiteX2" fmla="*/ 4266066 w 6097003"/>
              <a:gd name="connsiteY2" fmla="*/ 419061 h 4687069"/>
              <a:gd name="connsiteX3" fmla="*/ 4259617 w 6097003"/>
              <a:gd name="connsiteY3" fmla="*/ 411244 h 4687069"/>
              <a:gd name="connsiteX4" fmla="*/ 3543762 w 6097003"/>
              <a:gd name="connsiteY4" fmla="*/ 114727 h 4687069"/>
              <a:gd name="connsiteX5" fmla="*/ 2531391 w 6097003"/>
              <a:gd name="connsiteY5" fmla="*/ 1127098 h 4687069"/>
              <a:gd name="connsiteX6" fmla="*/ 3543762 w 6097003"/>
              <a:gd name="connsiteY6" fmla="*/ 2139469 h 4687069"/>
              <a:gd name="connsiteX7" fmla="*/ 4259617 w 6097003"/>
              <a:gd name="connsiteY7" fmla="*/ 1842953 h 4687069"/>
              <a:gd name="connsiteX8" fmla="*/ 4271725 w 6097003"/>
              <a:gd name="connsiteY8" fmla="*/ 1828277 h 4687069"/>
              <a:gd name="connsiteX9" fmla="*/ 4278175 w 6097003"/>
              <a:gd name="connsiteY9" fmla="*/ 1836095 h 4687069"/>
              <a:gd name="connsiteX10" fmla="*/ 4994029 w 6097003"/>
              <a:gd name="connsiteY10" fmla="*/ 2132611 h 4687069"/>
              <a:gd name="connsiteX11" fmla="*/ 6006400 w 6097003"/>
              <a:gd name="connsiteY11" fmla="*/ 1120240 h 4687069"/>
              <a:gd name="connsiteX12" fmla="*/ 4994029 w 6097003"/>
              <a:gd name="connsiteY12" fmla="*/ 107869 h 4687069"/>
              <a:gd name="connsiteX13" fmla="*/ 0 w 6097003"/>
              <a:gd name="connsiteY13" fmla="*/ 0 h 4687069"/>
              <a:gd name="connsiteX14" fmla="*/ 6097003 w 6097003"/>
              <a:gd name="connsiteY14" fmla="*/ 0 h 4687069"/>
              <a:gd name="connsiteX15" fmla="*/ 6097003 w 6097003"/>
              <a:gd name="connsiteY15" fmla="*/ 4687069 h 4687069"/>
              <a:gd name="connsiteX16" fmla="*/ 0 w 6097003"/>
              <a:gd name="connsiteY16" fmla="*/ 4687069 h 468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7003" h="4687069">
                <a:moveTo>
                  <a:pt x="4994029" y="107869"/>
                </a:moveTo>
                <a:cubicBezTo>
                  <a:pt x="4714471" y="107869"/>
                  <a:pt x="4461378" y="221183"/>
                  <a:pt x="4278175" y="404386"/>
                </a:cubicBezTo>
                <a:lnTo>
                  <a:pt x="4266066" y="419061"/>
                </a:lnTo>
                <a:lnTo>
                  <a:pt x="4259617" y="411244"/>
                </a:lnTo>
                <a:cubicBezTo>
                  <a:pt x="4076413" y="228041"/>
                  <a:pt x="3823321" y="114727"/>
                  <a:pt x="3543762" y="114727"/>
                </a:cubicBezTo>
                <a:cubicBezTo>
                  <a:pt x="2984645" y="114727"/>
                  <a:pt x="2531391" y="567981"/>
                  <a:pt x="2531391" y="1127098"/>
                </a:cubicBezTo>
                <a:cubicBezTo>
                  <a:pt x="2531391" y="1686215"/>
                  <a:pt x="2984645" y="2139469"/>
                  <a:pt x="3543762" y="2139469"/>
                </a:cubicBezTo>
                <a:cubicBezTo>
                  <a:pt x="3823321" y="2139469"/>
                  <a:pt x="4076413" y="2026156"/>
                  <a:pt x="4259617" y="1842953"/>
                </a:cubicBezTo>
                <a:lnTo>
                  <a:pt x="4271725" y="1828277"/>
                </a:lnTo>
                <a:lnTo>
                  <a:pt x="4278175" y="1836095"/>
                </a:lnTo>
                <a:cubicBezTo>
                  <a:pt x="4461378" y="2019298"/>
                  <a:pt x="4714471" y="2132611"/>
                  <a:pt x="4994029" y="2132611"/>
                </a:cubicBezTo>
                <a:cubicBezTo>
                  <a:pt x="5553146" y="2132611"/>
                  <a:pt x="6006400" y="1679357"/>
                  <a:pt x="6006400" y="1120240"/>
                </a:cubicBezTo>
                <a:cubicBezTo>
                  <a:pt x="6006400" y="561123"/>
                  <a:pt x="5553146" y="107869"/>
                  <a:pt x="4994029" y="107869"/>
                </a:cubicBezTo>
                <a:close/>
                <a:moveTo>
                  <a:pt x="0" y="0"/>
                </a:moveTo>
                <a:lnTo>
                  <a:pt x="6097003" y="0"/>
                </a:lnTo>
                <a:lnTo>
                  <a:pt x="6097003" y="4687069"/>
                </a:lnTo>
                <a:lnTo>
                  <a:pt x="0" y="4687069"/>
                </a:lnTo>
                <a:close/>
              </a:path>
            </a:pathLst>
          </a:cu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B96769-C28D-4B00-9250-9FB5A6368460}"/>
              </a:ext>
            </a:extLst>
          </p:cNvPr>
          <p:cNvSpPr/>
          <p:nvPr/>
        </p:nvSpPr>
        <p:spPr>
          <a:xfrm>
            <a:off x="755651" y="695626"/>
            <a:ext cx="7632700" cy="5397198"/>
          </a:xfrm>
          <a:prstGeom prst="rect">
            <a:avLst/>
          </a:prstGeom>
          <a:solidFill>
            <a:srgbClr val="0F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nswers">
            <a:extLst>
              <a:ext uri="{FF2B5EF4-FFF2-40B4-BE49-F238E27FC236}">
                <a16:creationId xmlns:a16="http://schemas.microsoft.com/office/drawing/2014/main" id="{686C2DB9-8AC2-4C12-9C03-FCE325D6D033}"/>
              </a:ext>
            </a:extLst>
          </p:cNvPr>
          <p:cNvSpPr/>
          <p:nvPr/>
        </p:nvSpPr>
        <p:spPr>
          <a:xfrm>
            <a:off x="3404367" y="5835515"/>
            <a:ext cx="2335261" cy="462250"/>
          </a:xfrm>
          <a:prstGeom prst="roundRect">
            <a:avLst/>
          </a:prstGeom>
          <a:solidFill>
            <a:srgbClr val="009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Reveal Answer</a:t>
            </a:r>
          </a:p>
        </p:txBody>
      </p:sp>
    </p:spTree>
    <p:extLst>
      <p:ext uri="{BB962C8B-B14F-4D97-AF65-F5344CB8AC3E}">
        <p14:creationId xmlns:p14="http://schemas.microsoft.com/office/powerpoint/2010/main" val="15463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3BB7746-3D59-4791-884B-57E006B58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9" y="695626"/>
            <a:ext cx="7632699" cy="5397200"/>
          </a:xfrm>
          <a:prstGeom prst="roundRect">
            <a:avLst>
              <a:gd name="adj" fmla="val 5372"/>
            </a:avLst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3168315C-6242-4169-BD31-E094EBB85301}"/>
              </a:ext>
            </a:extLst>
          </p:cNvPr>
          <p:cNvSpPr/>
          <p:nvPr/>
        </p:nvSpPr>
        <p:spPr>
          <a:xfrm>
            <a:off x="6442362" y="5608126"/>
            <a:ext cx="619986" cy="404995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33A740B-C477-40A3-B7D3-C42A2882B66A}"/>
              </a:ext>
            </a:extLst>
          </p:cNvPr>
          <p:cNvSpPr/>
          <p:nvPr/>
        </p:nvSpPr>
        <p:spPr>
          <a:xfrm>
            <a:off x="7211937" y="5706634"/>
            <a:ext cx="933254" cy="308269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1454D7-B1CA-4A53-AFCA-04ADA1991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47" y="2617724"/>
            <a:ext cx="896707" cy="74941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506A3E04-4EF9-4896-96E1-332A29417CA4}"/>
              </a:ext>
            </a:extLst>
          </p:cNvPr>
          <p:cNvSpPr/>
          <p:nvPr/>
        </p:nvSpPr>
        <p:spPr>
          <a:xfrm>
            <a:off x="2644474" y="5076609"/>
            <a:ext cx="933254" cy="308269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2CA5961-6246-4239-913A-007AA8F8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72" y="2057677"/>
            <a:ext cx="1834386" cy="3239898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E1F89681-7FE3-433F-994A-78ECD438BD2D}"/>
              </a:ext>
            </a:extLst>
          </p:cNvPr>
          <p:cNvSpPr/>
          <p:nvPr/>
        </p:nvSpPr>
        <p:spPr>
          <a:xfrm>
            <a:off x="6330442" y="2881865"/>
            <a:ext cx="500686" cy="268182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E71E754-16D7-43DB-B61E-85323746CD22}"/>
              </a:ext>
            </a:extLst>
          </p:cNvPr>
          <p:cNvSpPr/>
          <p:nvPr/>
        </p:nvSpPr>
        <p:spPr>
          <a:xfrm>
            <a:off x="6330442" y="3545617"/>
            <a:ext cx="731906" cy="261715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620EC48-2C9A-4AFE-BC05-3D3DE0DB58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607" y="2717513"/>
            <a:ext cx="546098" cy="4231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86ECC5-9C10-4780-BDFF-5BBD34F353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001" y="3487599"/>
            <a:ext cx="1319100" cy="24496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538A256-294C-4F2C-8AE2-8B5ED2DD20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335" y="3487598"/>
            <a:ext cx="681291" cy="2617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C4F6AE5-7D96-4014-B8B9-BEC91C420D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637" y="2356139"/>
            <a:ext cx="515413" cy="31860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96C91BA-698D-497F-ADA7-E42CE30BF4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42" y="2471978"/>
            <a:ext cx="640819" cy="42311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5BC53BD-FEEC-4539-BCA7-49FC922D1C2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95" y="2289561"/>
            <a:ext cx="928172" cy="6563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B856A6D-A7F7-4A15-87FB-C8F557DC22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955" y="2435419"/>
            <a:ext cx="440993" cy="3097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313A19E-7BA3-4FDA-9754-2EC6900FB59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20" y="2460570"/>
            <a:ext cx="782175" cy="2226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808DB2-AD17-4BB0-B683-30B4702389F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76" y="5599905"/>
            <a:ext cx="498676" cy="404995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5BA7C67A-92DD-486F-8568-382ABAE19BAF}"/>
              </a:ext>
            </a:extLst>
          </p:cNvPr>
          <p:cNvSpPr/>
          <p:nvPr/>
        </p:nvSpPr>
        <p:spPr>
          <a:xfrm>
            <a:off x="6799882" y="3312214"/>
            <a:ext cx="639002" cy="173199"/>
          </a:xfrm>
          <a:prstGeom prst="ellipse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D10F90F-6FBE-4FAF-A642-C94EE1C9922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882" y="2889096"/>
            <a:ext cx="546098" cy="58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91C8D-F0F3-40E3-89F7-73EE0E3781A4}"/>
              </a:ext>
            </a:extLst>
          </p:cNvPr>
          <p:cNvSpPr txBox="1"/>
          <p:nvPr/>
        </p:nvSpPr>
        <p:spPr>
          <a:xfrm>
            <a:off x="3704895" y="2837799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CD56E-7D23-44FE-9320-8B4F6A5557AE}"/>
              </a:ext>
            </a:extLst>
          </p:cNvPr>
          <p:cNvSpPr txBox="1"/>
          <p:nvPr/>
        </p:nvSpPr>
        <p:spPr>
          <a:xfrm>
            <a:off x="5045011" y="1636968"/>
            <a:ext cx="142199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meat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F9C86-5E7F-40CB-9DDE-7B78F6E70913}"/>
              </a:ext>
            </a:extLst>
          </p:cNvPr>
          <p:cNvSpPr txBox="1"/>
          <p:nvPr/>
        </p:nvSpPr>
        <p:spPr>
          <a:xfrm>
            <a:off x="5266909" y="5441587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treat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AA009-1752-4357-A987-BAFEEF3D8A69}"/>
              </a:ext>
            </a:extLst>
          </p:cNvPr>
          <p:cNvSpPr txBox="1"/>
          <p:nvPr/>
        </p:nvSpPr>
        <p:spPr>
          <a:xfrm>
            <a:off x="5994631" y="1129668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raw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66E27-8DDD-445F-AF15-C63A31D90C6F}"/>
              </a:ext>
            </a:extLst>
          </p:cNvPr>
          <p:cNvSpPr txBox="1"/>
          <p:nvPr/>
        </p:nvSpPr>
        <p:spPr>
          <a:xfrm>
            <a:off x="869113" y="2001897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June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ABA0C-936F-48D8-894D-7C62ED4D2E61}"/>
              </a:ext>
            </a:extLst>
          </p:cNvPr>
          <p:cNvSpPr txBox="1"/>
          <p:nvPr/>
        </p:nvSpPr>
        <p:spPr>
          <a:xfrm>
            <a:off x="7253017" y="2859351"/>
            <a:ext cx="142199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honey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8E407F-4872-4176-8916-C65131D7E768}"/>
              </a:ext>
            </a:extLst>
          </p:cNvPr>
          <p:cNvSpPr txBox="1"/>
          <p:nvPr/>
        </p:nvSpPr>
        <p:spPr>
          <a:xfrm>
            <a:off x="6252921" y="4712410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cried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117789-0A85-4D4B-B6C7-2D56E28D2CEE}"/>
              </a:ext>
            </a:extLst>
          </p:cNvPr>
          <p:cNvSpPr txBox="1"/>
          <p:nvPr/>
        </p:nvSpPr>
        <p:spPr>
          <a:xfrm>
            <a:off x="4918263" y="3757021"/>
            <a:ext cx="197167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tomatoes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1D13B0-4B27-4CC3-9D76-C57DF3F07E27}"/>
              </a:ext>
            </a:extLst>
          </p:cNvPr>
          <p:cNvSpPr txBox="1"/>
          <p:nvPr/>
        </p:nvSpPr>
        <p:spPr>
          <a:xfrm>
            <a:off x="6892253" y="2308229"/>
            <a:ext cx="1795238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potatoes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5D7AC5-7272-46D5-AA75-4DE41F95A6BF}"/>
              </a:ext>
            </a:extLst>
          </p:cNvPr>
          <p:cNvSpPr txBox="1"/>
          <p:nvPr/>
        </p:nvSpPr>
        <p:spPr>
          <a:xfrm>
            <a:off x="4924799" y="2833797"/>
            <a:ext cx="847696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pie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1E04BA-7F02-494A-B229-D7ED6F9A8CB3}"/>
              </a:ext>
            </a:extLst>
          </p:cNvPr>
          <p:cNvSpPr txBox="1"/>
          <p:nvPr/>
        </p:nvSpPr>
        <p:spPr>
          <a:xfrm>
            <a:off x="3008002" y="1582479"/>
            <a:ext cx="1670565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sprouts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BD1045-2B21-43B6-A9DC-55BB9F4F6A14}"/>
              </a:ext>
            </a:extLst>
          </p:cNvPr>
          <p:cNvSpPr txBox="1"/>
          <p:nvPr/>
        </p:nvSpPr>
        <p:spPr>
          <a:xfrm>
            <a:off x="1716090" y="4251505"/>
            <a:ext cx="1172307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skirt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7FEAF-49DD-48CE-A8FB-5C39EF66491F}"/>
              </a:ext>
            </a:extLst>
          </p:cNvPr>
          <p:cNvSpPr txBox="1"/>
          <p:nvPr/>
        </p:nvSpPr>
        <p:spPr>
          <a:xfrm>
            <a:off x="2232015" y="3265541"/>
            <a:ext cx="106542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flute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9CC6CA-7706-454E-B589-AFD8FC938C95}"/>
              </a:ext>
            </a:extLst>
          </p:cNvPr>
          <p:cNvSpPr txBox="1"/>
          <p:nvPr/>
        </p:nvSpPr>
        <p:spPr>
          <a:xfrm>
            <a:off x="6566826" y="1759529"/>
            <a:ext cx="1667223" cy="646986"/>
          </a:xfrm>
          <a:prstGeom prst="roundRect">
            <a:avLst/>
          </a:prstGeom>
          <a:solidFill>
            <a:srgbClr val="D8ECB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beacon</a:t>
            </a:r>
          </a:p>
        </p:txBody>
      </p:sp>
    </p:spTree>
    <p:extLst>
      <p:ext uri="{BB962C8B-B14F-4D97-AF65-F5344CB8AC3E}">
        <p14:creationId xmlns:p14="http://schemas.microsoft.com/office/powerpoint/2010/main" val="6665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5" grpId="0" animBg="1"/>
      <p:bldP spid="18" grpId="0" animBg="1"/>
      <p:bldP spid="20" grpId="0" animBg="1"/>
      <p:bldP spid="21" grpId="0" animBg="1"/>
      <p:bldP spid="32" grpId="0" animBg="1"/>
      <p:bldP spid="31" grpId="0" animBg="1"/>
      <p:bldP spid="45" grpId="0" animBg="1"/>
      <p:bldP spid="51" grpId="0" animBg="1"/>
      <p:bldP spid="53" grpId="0" animBg="1"/>
      <p:bldP spid="9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181</TotalTime>
  <Words>45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Year 2</cp:lastModifiedBy>
  <cp:revision>26</cp:revision>
  <dcterms:created xsi:type="dcterms:W3CDTF">2021-03-15T10:47:09Z</dcterms:created>
  <dcterms:modified xsi:type="dcterms:W3CDTF">2021-07-03T09:23:09Z</dcterms:modified>
</cp:coreProperties>
</file>