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2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7" r:id="rId19"/>
  </p:sldIdLst>
  <p:sldSz cx="9144000" cy="6858000" type="screen4x3"/>
  <p:notesSz cx="6858000" cy="9144000"/>
  <p:embeddedFontLst>
    <p:embeddedFont>
      <p:font typeface="Twinkl" pitchFamily="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D76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3695" autoAdjust="0"/>
  </p:normalViewPr>
  <p:slideViewPr>
    <p:cSldViewPr snapToGrid="0" showGuides="1">
      <p:cViewPr varScale="1">
        <p:scale>
          <a:sx n="105" d="100"/>
          <a:sy n="105" d="100"/>
        </p:scale>
        <p:origin x="1752" y="114"/>
      </p:cViewPr>
      <p:guideLst>
        <p:guide orient="horz" pos="2160"/>
        <p:guide pos="2880"/>
        <p:guide pos="340"/>
        <p:guide orient="horz" pos="3997"/>
        <p:guide pos="5443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2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did Wolf think that he would get 'double helpings'?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Find one adjective that Wolf uses to describe Red.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9" b="8036"/>
          <a:stretch/>
        </p:blipFill>
        <p:spPr>
          <a:xfrm>
            <a:off x="577812" y="865659"/>
            <a:ext cx="7988373" cy="2168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80449"/>
          <a:stretch/>
        </p:blipFill>
        <p:spPr>
          <a:xfrm>
            <a:off x="577812" y="2903974"/>
            <a:ext cx="7810538" cy="17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 the word 'saunters' tell us about how Wolf is feeling?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does Wolf trick Granny into letting him in?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59117"/>
          <a:stretch/>
        </p:blipFill>
        <p:spPr>
          <a:xfrm>
            <a:off x="577812" y="688975"/>
            <a:ext cx="7988373" cy="4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did Wolf use a 'frail voice'?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105139"/>
            <a:ext cx="7632700" cy="557698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did Big Rabbit describe what Red had been doing before</a:t>
            </a:r>
            <a:br>
              <a:rPr lang="en-GB" dirty="0"/>
            </a:br>
            <a:r>
              <a:rPr lang="en-GB" dirty="0"/>
              <a:t>she came back to the stage?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9" b="20523"/>
          <a:stretch/>
        </p:blipFill>
        <p:spPr>
          <a:xfrm>
            <a:off x="577812" y="858960"/>
            <a:ext cx="7988373" cy="4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you think Red knows who Granny really is at the end of the scene?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the first thing that Red thinks is unusual?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70" b="9579"/>
          <a:stretch/>
        </p:blipFill>
        <p:spPr>
          <a:xfrm>
            <a:off x="577812" y="765175"/>
            <a:ext cx="7988373" cy="1180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69627"/>
          <a:stretch/>
        </p:blipFill>
        <p:spPr>
          <a:xfrm>
            <a:off x="577812" y="1946030"/>
            <a:ext cx="7988373" cy="30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 you predict the woodcutter will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 'no longer pretending' tell us about Wolf's voice and actions?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5" b="29888"/>
          <a:stretch/>
        </p:blipFill>
        <p:spPr>
          <a:xfrm>
            <a:off x="577812" y="694446"/>
            <a:ext cx="7988373" cy="44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567775"/>
            <a:ext cx="7632700" cy="644766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did Little Rabbit feel about Red and Granny filling Wolf's</a:t>
            </a:r>
            <a:br>
              <a:rPr lang="en-GB" dirty="0"/>
            </a:br>
            <a:r>
              <a:rPr lang="en-GB" dirty="0"/>
              <a:t>belly with rocks?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116444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does Big Rabbit describe the woodcutter's actions?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1" b="12679"/>
          <a:stretch/>
        </p:blipFill>
        <p:spPr>
          <a:xfrm>
            <a:off x="577812" y="694447"/>
            <a:ext cx="7988373" cy="1870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 b="75182"/>
          <a:stretch/>
        </p:blipFill>
        <p:spPr>
          <a:xfrm>
            <a:off x="577813" y="2622931"/>
            <a:ext cx="7988373" cy="24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5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639216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does Granny feel when she finds </a:t>
            </a:r>
            <a:r>
              <a:rPr lang="en-GB"/>
              <a:t>out </a:t>
            </a:r>
            <a:r>
              <a:rPr lang="en-GB" smtClean="0"/>
              <a:t>that </a:t>
            </a:r>
            <a:r>
              <a:rPr lang="en-GB" dirty="0"/>
              <a:t>Red told Wolf</a:t>
            </a:r>
            <a:br>
              <a:rPr lang="en-GB" dirty="0"/>
            </a:br>
            <a:r>
              <a:rPr lang="en-GB" dirty="0"/>
              <a:t>where to find her?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was Wolf going to struggle to eat from now 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8" b="37515"/>
          <a:stretch/>
        </p:blipFill>
        <p:spPr>
          <a:xfrm>
            <a:off x="577813" y="765174"/>
            <a:ext cx="7988373" cy="41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7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351929"/>
            <a:ext cx="7632700" cy="740896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 If you could add one more scene to the end of this play,</a:t>
            </a:r>
            <a:br>
              <a:rPr lang="en-GB" dirty="0"/>
            </a:br>
            <a:r>
              <a:rPr lang="en-GB" dirty="0"/>
              <a:t>what would happen next?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4860951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you think that Red will behave differently in the future?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7" b="8993"/>
          <a:stretch/>
        </p:blipFill>
        <p:spPr>
          <a:xfrm>
            <a:off x="577813" y="765175"/>
            <a:ext cx="7988373" cy="31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4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Characters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1" y="1115802"/>
            <a:ext cx="1593448" cy="1407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08" y="3244334"/>
            <a:ext cx="1508066" cy="1305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61" y="1247697"/>
            <a:ext cx="1618421" cy="1466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89" y="1115802"/>
            <a:ext cx="1572094" cy="1305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62" y="1408742"/>
            <a:ext cx="1549173" cy="130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53" y="3244334"/>
            <a:ext cx="1521208" cy="1305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93" y="3244334"/>
            <a:ext cx="1604610" cy="13054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9623" y="2578922"/>
            <a:ext cx="1439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 younger sibling, eager for a story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0761" y="2787551"/>
            <a:ext cx="1712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an older sibling, and our animal narrator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8437" y="2782669"/>
            <a:ext cx="202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 young girl who wears </a:t>
            </a:r>
            <a:br>
              <a:rPr lang="en-GB" baseline="300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 red, hooded cape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1536" y="2489729"/>
            <a:ext cx="199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usually baking, she wears a floury apron and </a:t>
            </a:r>
            <a:br>
              <a:rPr lang="en-GB" baseline="300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carries a rolling pin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4257" y="4614944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 very fine-looking gentleman with thick hair, bright eyes and very big, white teeth, who turns out to be a trickster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80113" y="4661102"/>
            <a:ext cx="232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 widow with a frail voice who lives alone in the forest, </a:t>
            </a:r>
            <a:br>
              <a:rPr lang="en-GB" baseline="300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and who loves to knit and bake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9972" y="4619902"/>
            <a:ext cx="2952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though he’s getting on in </a:t>
            </a:r>
            <a:br>
              <a:rPr lang="en-GB" baseline="300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years, he still feels flutters of </a:t>
            </a:r>
            <a:br>
              <a:rPr lang="en-GB" baseline="300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affection in his heart when </a:t>
            </a:r>
            <a:br>
              <a:rPr lang="en-GB" baseline="300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baseline="30000" dirty="0">
                <a:solidFill>
                  <a:srgbClr val="000000"/>
                </a:solidFill>
                <a:latin typeface="Twinkl" pitchFamily="2" charset="0"/>
              </a:rPr>
              <a:t>he sees Granny’s face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50" y="5709681"/>
            <a:ext cx="7632700" cy="383144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is it important to summarise each character?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" b="55137"/>
          <a:stretch/>
        </p:blipFill>
        <p:spPr>
          <a:xfrm>
            <a:off x="577813" y="556981"/>
            <a:ext cx="7988373" cy="4675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has 'excited' been written in brackets?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meant by 'lights up'?</a:t>
            </a:r>
          </a:p>
        </p:txBody>
      </p:sp>
    </p:spTree>
    <p:extLst>
      <p:ext uri="{BB962C8B-B14F-4D97-AF65-F5344CB8AC3E}">
        <p14:creationId xmlns:p14="http://schemas.microsoft.com/office/powerpoint/2010/main" val="287377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8" b="14382"/>
          <a:stretch/>
        </p:blipFill>
        <p:spPr>
          <a:xfrm>
            <a:off x="577813" y="615387"/>
            <a:ext cx="7988373" cy="46758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 we learn about Red and her mother's relationship in this scene?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meant by 'offstage'?</a:t>
            </a:r>
          </a:p>
        </p:txBody>
      </p:sp>
    </p:spTree>
    <p:extLst>
      <p:ext uri="{BB962C8B-B14F-4D97-AF65-F5344CB8AC3E}">
        <p14:creationId xmlns:p14="http://schemas.microsoft.com/office/powerpoint/2010/main" val="390153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80" b="8928"/>
          <a:stretch/>
        </p:blipFill>
        <p:spPr>
          <a:xfrm>
            <a:off x="577813" y="615387"/>
            <a:ext cx="7988373" cy="699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has the scene ended with 'lights down'?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4942036"/>
            <a:ext cx="7632700" cy="720801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 Mother mean when she tells Red that there</a:t>
            </a:r>
            <a:br>
              <a:rPr lang="en-GB" dirty="0"/>
            </a:br>
            <a:r>
              <a:rPr lang="en-GB" dirty="0"/>
              <a:t>should be no 'dilly-dallying'?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b="75922"/>
          <a:stretch/>
        </p:blipFill>
        <p:spPr>
          <a:xfrm>
            <a:off x="577813" y="1315092"/>
            <a:ext cx="7988373" cy="2298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05" y="2643071"/>
            <a:ext cx="2229959" cy="21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1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was the weather like in this scene?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do we know that the setting for this scene is different to the first?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58173"/>
          <a:stretch/>
        </p:blipFill>
        <p:spPr>
          <a:xfrm>
            <a:off x="577813" y="646094"/>
            <a:ext cx="7988373" cy="43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does Red </a:t>
            </a:r>
            <a:r>
              <a:rPr lang="en-GB" dirty="0" smtClean="0"/>
              <a:t>sigh </a:t>
            </a:r>
            <a:r>
              <a:rPr lang="en-GB" dirty="0"/>
              <a:t>'with relief'?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two things does the wolf say that he likes?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9" b="19235"/>
          <a:stretch/>
        </p:blipFill>
        <p:spPr>
          <a:xfrm>
            <a:off x="577813" y="765175"/>
            <a:ext cx="7988373" cy="43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you think that the wolf really knows Granny?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does Granny live?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02" b="10389"/>
          <a:stretch/>
        </p:blipFill>
        <p:spPr>
          <a:xfrm>
            <a:off x="577813" y="765176"/>
            <a:ext cx="7988373" cy="8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 b="65570"/>
          <a:stretch/>
        </p:blipFill>
        <p:spPr>
          <a:xfrm>
            <a:off x="577812" y="1613649"/>
            <a:ext cx="7988373" cy="34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5721243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 you predict Wolf will do next?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291255"/>
            <a:ext cx="7632700" cy="371582"/>
          </a:xfrm>
          <a:prstGeom prst="rect">
            <a:avLst/>
          </a:prstGeom>
          <a:solidFill>
            <a:srgbClr val="ED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meant by the stage direction 'aside'?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7" b="28162"/>
          <a:stretch/>
        </p:blipFill>
        <p:spPr>
          <a:xfrm>
            <a:off x="577812" y="865659"/>
            <a:ext cx="7988373" cy="40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</TotalTime>
  <Words>383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Arial</vt:lpstr>
      <vt:lpstr>Calibri</vt:lpstr>
      <vt:lpstr>Office Theme</vt:lpstr>
      <vt:lpstr>PowerPoint Presentation</vt:lpstr>
      <vt:lpstr>Characters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Chloe Thomas</dc:creator>
  <cp:lastModifiedBy>Claire Kerekes</cp:lastModifiedBy>
  <cp:revision>10</cp:revision>
  <dcterms:created xsi:type="dcterms:W3CDTF">2018-12-18T16:18:15Z</dcterms:created>
  <dcterms:modified xsi:type="dcterms:W3CDTF">2020-01-13T09:50:32Z</dcterms:modified>
</cp:coreProperties>
</file>