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3"/>
  </p:notesMasterIdLst>
  <p:handoutMasterIdLst>
    <p:handoutMasterId r:id="rId14"/>
  </p:handoutMasterIdLst>
  <p:sldIdLst>
    <p:sldId id="275" r:id="rId2"/>
    <p:sldId id="276" r:id="rId3"/>
    <p:sldId id="278" r:id="rId4"/>
    <p:sldId id="279" r:id="rId5"/>
    <p:sldId id="289" r:id="rId6"/>
    <p:sldId id="282" r:id="rId7"/>
    <p:sldId id="290" r:id="rId8"/>
    <p:sldId id="284" r:id="rId9"/>
    <p:sldId id="288" r:id="rId10"/>
    <p:sldId id="277" r:id="rId11"/>
    <p:sldId id="286" r:id="rId12"/>
  </p:sldIdLst>
  <p:sldSz cx="9144000" cy="6858000" type="screen4x3"/>
  <p:notesSz cx="6858000" cy="9144000"/>
  <p:embeddedFontLst>
    <p:embeddedFont>
      <p:font typeface="Twinkl" pitchFamily="2" charset="0"/>
      <p:regular r:id="rId15"/>
      <p:bold r:id="rId16"/>
    </p:embeddedFont>
    <p:embeddedFont>
      <p:font typeface="Tuffy-TTF" panose="020B0603060100000000" pitchFamily="34" charset="0"/>
      <p:regular r:id="rId17"/>
      <p:bold r:id="rId18"/>
      <p:italic r:id="rId19"/>
      <p:boldItalic r:id="rId20"/>
    </p:embeddedFont>
    <p:embeddedFont>
      <p:font typeface="Kalam" panose="02000000000000000000" pitchFamily="2" charset="0"/>
      <p:regular r:id="rId21"/>
    </p:embeddedFont>
    <p:embeddedFont>
      <p:font typeface="Calibri" panose="020F0502020204030204" pitchFamily="34" charset="0"/>
      <p:regular r:id="rId22"/>
      <p:bold r:id="rId23"/>
      <p:italic r:id="rId24"/>
      <p:boldItalic r:id="rId25"/>
    </p:embeddedFont>
    <p:embeddedFont>
      <p:font typeface="Tuffy" panose="020B0603060100000000"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52" userDrawn="1">
          <p15:clr>
            <a:srgbClr val="A4A3A4"/>
          </p15:clr>
        </p15:guide>
        <p15:guide id="6" pos="5420" userDrawn="1">
          <p15:clr>
            <a:srgbClr val="A4A3A4"/>
          </p15:clr>
        </p15:guide>
        <p15:guide id="7" orient="horz" pos="332" userDrawn="1">
          <p15:clr>
            <a:srgbClr val="A4A3A4"/>
          </p15:clr>
        </p15:guide>
        <p15:guide id="8" pos="476" userDrawn="1">
          <p15:clr>
            <a:srgbClr val="A4A3A4"/>
          </p15:clr>
        </p15:guide>
        <p15:guide id="9" orient="horz" pos="472" userDrawn="1">
          <p15:clr>
            <a:srgbClr val="A4A3A4"/>
          </p15:clr>
        </p15:guide>
        <p15:guide id="10" orient="horz" pos="3816"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864A"/>
    <a:srgbClr val="FFECA7"/>
    <a:srgbClr val="2CB7BD"/>
    <a:srgbClr val="86C8BC"/>
    <a:srgbClr val="87BD31"/>
    <a:srgbClr val="0079C3"/>
    <a:srgbClr val="653B8F"/>
    <a:srgbClr val="9A9CCE"/>
    <a:srgbClr val="CDB5D7"/>
    <a:srgbClr val="F8CB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5" autoAdjust="0"/>
    <p:restoredTop sz="94660"/>
  </p:normalViewPr>
  <p:slideViewPr>
    <p:cSldViewPr snapToGrid="0" showGuides="1">
      <p:cViewPr>
        <p:scale>
          <a:sx n="82" d="100"/>
          <a:sy n="82" d="100"/>
        </p:scale>
        <p:origin x="1350" y="600"/>
      </p:cViewPr>
      <p:guideLst>
        <p:guide orient="horz" pos="2160"/>
        <p:guide pos="2880"/>
        <p:guide pos="340"/>
        <p:guide orient="horz" pos="3952"/>
        <p:guide pos="5420"/>
        <p:guide orient="horz" pos="332"/>
        <p:guide pos="476"/>
        <p:guide orient="horz" pos="472"/>
        <p:guide orient="horz" pos="3816"/>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01/11/2019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01/11/2019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uk/resources/white-rose-maths-resources/year-3-white-rose-maths-resources-key-stage-1-year-1-year-2/autumn-block-3-multiplication-and-division-year-3-white-rose-maths-resources-key-stage-1-year-1-year-2"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twinkl.co.uk/resources/planit-maths-primary-teaching-resources-year-3/planit-maths-primary-teaching-resources-year-3-number-multiplication-and-division/planit-maths-primary-teaching-resources-year-3-number---multiplication-and-division-recall-and-use-multiplication-and-division-facts-for-the-3-4-and-8-multiplication-tables" TargetMode="External"/><Relationship Id="rId1" Type="http://schemas.openxmlformats.org/officeDocument/2006/relationships/slideLayout" Target="../slideLayouts/slideLayout4.xml"/><Relationship Id="rId5" Type="http://schemas.openxmlformats.org/officeDocument/2006/relationships/image" Target="../media/image27.jpg"/><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2" Type="http://schemas.openxmlformats.org/officeDocument/2006/relationships/hyperlink" Target="https://www.twinkl.co.uk/resources/white-rose-maths-resources/year-3-white-rose-maths-resources-key-stage-1-year-1-year-2/autumn-block-3-multiplication-and-division-year-3-white-rose-maths-resources-key-stage-1-year-1-year-2"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1.jp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C70588FF-2FDE-49A4-A356-BE518A2FB154}"/>
              </a:ext>
            </a:extLst>
          </p:cNvPr>
          <p:cNvSpPr/>
          <p:nvPr/>
        </p:nvSpPr>
        <p:spPr>
          <a:xfrm>
            <a:off x="277906" y="5656729"/>
            <a:ext cx="1255059" cy="941295"/>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622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bwMode="auto">
          <a:xfrm>
            <a:off x="457198" y="438151"/>
            <a:ext cx="8220075" cy="5957887"/>
          </a:xfrm>
          <a:prstGeom prst="roundRect">
            <a:avLst>
              <a:gd name="adj" fmla="val 2649"/>
            </a:avLst>
          </a:prstGeom>
          <a:solidFill>
            <a:srgbClr val="002060">
              <a:alpha val="90000"/>
            </a:srgb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latin typeface="Twinkl" pitchFamily="50" charset="0"/>
              </a:rPr>
              <a:t> </a:t>
            </a:r>
          </a:p>
        </p:txBody>
      </p:sp>
      <p:sp>
        <p:nvSpPr>
          <p:cNvPr id="16" name="Rectangle 15"/>
          <p:cNvSpPr/>
          <p:nvPr/>
        </p:nvSpPr>
        <p:spPr>
          <a:xfrm>
            <a:off x="755650" y="2696325"/>
            <a:ext cx="7632700" cy="400110"/>
          </a:xfrm>
          <a:prstGeom prst="rect">
            <a:avLst/>
          </a:prstGeom>
        </p:spPr>
        <p:txBody>
          <a:bodyPr wrap="square">
            <a:spAutoFit/>
          </a:bodyPr>
          <a:lstStyle/>
          <a:p>
            <a:pPr algn="ctr"/>
            <a:r>
              <a:rPr lang="en-GB" sz="2000" dirty="0">
                <a:solidFill>
                  <a:schemeClr val="bg1"/>
                </a:solidFill>
                <a:latin typeface="Tuffy" panose="020B0603060100000000" pitchFamily="34" charset="0"/>
                <a:ea typeface="Tuffy" panose="020B0603060100000000" pitchFamily="34" charset="0"/>
              </a:rPr>
              <a:t>For more planning resources to support this aim, </a:t>
            </a:r>
            <a:r>
              <a:rPr lang="en-GB" sz="2000" b="1" dirty="0">
                <a:solidFill>
                  <a:srgbClr val="18A0DB"/>
                </a:solidFill>
                <a:latin typeface="Tuffy" panose="020B0603060100000000" pitchFamily="34" charset="0"/>
                <a:ea typeface="Tuffy" panose="020B0603060100000000" pitchFamily="34" charset="0"/>
                <a:hlinkClick r:id="rId2"/>
              </a:rPr>
              <a:t>click here</a:t>
            </a:r>
            <a:r>
              <a:rPr lang="en-GB" sz="2000" dirty="0">
                <a:solidFill>
                  <a:schemeClr val="bg1"/>
                </a:solidFill>
                <a:latin typeface="Tuffy" panose="020B0603060100000000" pitchFamily="34" charset="0"/>
                <a:ea typeface="Tuffy" panose="020B0603060100000000" pitchFamily="34" charset="0"/>
              </a:rPr>
              <a:t>.</a:t>
            </a:r>
          </a:p>
        </p:txBody>
      </p:sp>
      <p:sp>
        <p:nvSpPr>
          <p:cNvPr id="17" name="Rectangle 16"/>
          <p:cNvSpPr/>
          <p:nvPr/>
        </p:nvSpPr>
        <p:spPr>
          <a:xfrm>
            <a:off x="766722" y="5385322"/>
            <a:ext cx="6103310" cy="615553"/>
          </a:xfrm>
          <a:prstGeom prst="rect">
            <a:avLst/>
          </a:prstGeom>
        </p:spPr>
        <p:txBody>
          <a:bodyPr wrap="square" lIns="0" tIns="0" rIns="0" bIns="0">
            <a:spAutoFit/>
          </a:bodyPr>
          <a:lstStyle/>
          <a:p>
            <a:r>
              <a:rPr lang="en-GB" sz="2000" dirty="0" err="1">
                <a:solidFill>
                  <a:schemeClr val="bg1"/>
                </a:solidFill>
                <a:latin typeface="Tuffy" panose="020B0603060100000000" pitchFamily="34" charset="0"/>
                <a:ea typeface="Tuffy" panose="020B0603060100000000" pitchFamily="34" charset="0"/>
              </a:rPr>
              <a:t>Twinkl</a:t>
            </a:r>
            <a:r>
              <a:rPr lang="en-GB" sz="2000" dirty="0">
                <a:solidFill>
                  <a:schemeClr val="bg1"/>
                </a:solidFill>
                <a:latin typeface="Tuffy" panose="020B0603060100000000" pitchFamily="34" charset="0"/>
                <a:ea typeface="Tuffy" panose="020B0603060100000000" pitchFamily="34" charset="0"/>
              </a:rPr>
              <a:t> </a:t>
            </a:r>
            <a:r>
              <a:rPr lang="en-GB" sz="2000" dirty="0" err="1">
                <a:solidFill>
                  <a:schemeClr val="bg1"/>
                </a:solidFill>
                <a:latin typeface="Tuffy" panose="020B0603060100000000" pitchFamily="34" charset="0"/>
                <a:ea typeface="Tuffy" panose="020B0603060100000000" pitchFamily="34" charset="0"/>
              </a:rPr>
              <a:t>PlanIt</a:t>
            </a:r>
            <a:r>
              <a:rPr lang="en-GB" sz="2000" dirty="0">
                <a:solidFill>
                  <a:schemeClr val="bg1"/>
                </a:solidFill>
                <a:latin typeface="Tuffy" panose="020B0603060100000000" pitchFamily="34" charset="0"/>
                <a:ea typeface="Tuffy" panose="020B0603060100000000" pitchFamily="34" charset="0"/>
              </a:rPr>
              <a:t> is our award-winning scheme of work </a:t>
            </a:r>
            <a:br>
              <a:rPr lang="en-GB" sz="2000" dirty="0">
                <a:solidFill>
                  <a:schemeClr val="bg1"/>
                </a:solidFill>
                <a:latin typeface="Tuffy" panose="020B0603060100000000" pitchFamily="34" charset="0"/>
                <a:ea typeface="Tuffy" panose="020B0603060100000000" pitchFamily="34" charset="0"/>
              </a:rPr>
            </a:br>
            <a:r>
              <a:rPr lang="en-GB" sz="2000" dirty="0">
                <a:solidFill>
                  <a:schemeClr val="bg1"/>
                </a:solidFill>
                <a:latin typeface="Tuffy" panose="020B0603060100000000" pitchFamily="34" charset="0"/>
                <a:ea typeface="Tuffy" panose="020B0603060100000000" pitchFamily="34" charset="0"/>
              </a:rPr>
              <a:t>with over 4000 resources.</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4745" y="5223878"/>
            <a:ext cx="1406637" cy="933495"/>
          </a:xfrm>
          <a:prstGeom prst="rect">
            <a:avLst/>
          </a:prstGeom>
        </p:spPr>
      </p:pic>
      <p:sp>
        <p:nvSpPr>
          <p:cNvPr id="22" name="Rectangle 21"/>
          <p:cNvSpPr/>
          <p:nvPr/>
        </p:nvSpPr>
        <p:spPr>
          <a:xfrm>
            <a:off x="594362" y="765175"/>
            <a:ext cx="7952222" cy="553998"/>
          </a:xfrm>
          <a:prstGeom prst="rect">
            <a:avLst/>
          </a:prstGeom>
        </p:spPr>
        <p:txBody>
          <a:bodyPr wrap="square">
            <a:spAutoFit/>
          </a:bodyPr>
          <a:lstStyle/>
          <a:p>
            <a:pPr algn="ctr"/>
            <a:r>
              <a:rPr lang="en-GB" sz="2900" b="1" dirty="0">
                <a:solidFill>
                  <a:schemeClr val="bg1"/>
                </a:solidFill>
                <a:latin typeface="Tuffy" panose="020B0603060100000000" pitchFamily="34" charset="0"/>
                <a:ea typeface="Tuffy" panose="020B0603060100000000" pitchFamily="34" charset="0"/>
              </a:rPr>
              <a:t>Need Planning to Complement this Resource?</a:t>
            </a:r>
          </a:p>
        </p:txBody>
      </p:sp>
      <p:sp>
        <p:nvSpPr>
          <p:cNvPr id="23" name="Rectangle 22"/>
          <p:cNvSpPr/>
          <p:nvPr/>
        </p:nvSpPr>
        <p:spPr>
          <a:xfrm>
            <a:off x="755650" y="1789800"/>
            <a:ext cx="7564566" cy="701731"/>
          </a:xfrm>
          <a:prstGeom prst="rect">
            <a:avLst/>
          </a:prstGeom>
          <a:solidFill>
            <a:schemeClr val="bg1"/>
          </a:solidFill>
        </p:spPr>
        <p:txBody>
          <a:bodyPr wrap="square">
            <a:spAutoFit/>
          </a:bodyPr>
          <a:lstStyle/>
          <a:p>
            <a:pPr lvl="0" algn="ctr">
              <a:lnSpc>
                <a:spcPct val="110000"/>
              </a:lnSpc>
            </a:pPr>
            <a:r>
              <a:rPr lang="en-GB" b="1" dirty="0">
                <a:solidFill>
                  <a:srgbClr val="0070C0"/>
                </a:solidFill>
                <a:latin typeface="Tuffy" panose="020B0603060100000000" pitchFamily="34" charset="0"/>
                <a:ea typeface="Tuffy" panose="020B0603060100000000" pitchFamily="34" charset="0"/>
              </a:rPr>
              <a:t>Recall and use multiplication and division facts for the 3, 4 and 8 multiplication tables.</a:t>
            </a:r>
            <a:endParaRPr lang="en-GB" sz="2000" b="1" dirty="0">
              <a:solidFill>
                <a:srgbClr val="0070C0"/>
              </a:solidFill>
              <a:latin typeface="Tuffy" panose="020B0603060100000000" pitchFamily="34" charset="0"/>
              <a:ea typeface="Tuffy" panose="020B0603060100000000" pitchFamily="34" charset="0"/>
            </a:endParaRPr>
          </a:p>
        </p:txBody>
      </p:sp>
      <p:sp>
        <p:nvSpPr>
          <p:cNvPr id="24" name="Rectangle 23"/>
          <p:cNvSpPr/>
          <p:nvPr/>
        </p:nvSpPr>
        <p:spPr>
          <a:xfrm>
            <a:off x="3169113" y="1376229"/>
            <a:ext cx="2997937" cy="400110"/>
          </a:xfrm>
          <a:prstGeom prst="rect">
            <a:avLst/>
          </a:prstGeom>
        </p:spPr>
        <p:txBody>
          <a:bodyPr wrap="none">
            <a:spAutoFit/>
          </a:bodyPr>
          <a:lstStyle/>
          <a:p>
            <a:r>
              <a:rPr lang="en-GB" sz="2000" b="1" dirty="0">
                <a:solidFill>
                  <a:schemeClr val="bg1"/>
                </a:solidFill>
                <a:latin typeface="Tuffy" panose="020B0603060100000000" pitchFamily="34" charset="0"/>
                <a:ea typeface="Tuffy" panose="020B0603060100000000" pitchFamily="34" charset="0"/>
              </a:rPr>
              <a:t>National Curriculum Aim</a:t>
            </a:r>
          </a:p>
        </p:txBody>
      </p:sp>
      <p:pic>
        <p:nvPicPr>
          <p:cNvPr id="25"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78104" y="3226660"/>
            <a:ext cx="3706766" cy="18533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666416" y="3225825"/>
            <a:ext cx="3721934" cy="1860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02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F2FCF3C1-24F3-4EF9-8FEC-078DEBE0211A}"/>
              </a:ext>
            </a:extLst>
          </p:cNvPr>
          <p:cNvSpPr/>
          <p:nvPr/>
        </p:nvSpPr>
        <p:spPr>
          <a:xfrm>
            <a:off x="3971364" y="2958354"/>
            <a:ext cx="1255059" cy="941295"/>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55628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461962" y="762000"/>
            <a:ext cx="8220075" cy="652318"/>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srgbClr val="014482"/>
                </a:solidFill>
                <a:effectLst/>
                <a:uLnTx/>
                <a:uFillTx/>
                <a:latin typeface="Tuffy-TTF" panose="020B0603060100000000" pitchFamily="34" charset="0"/>
                <a:ea typeface="Tuffy" panose="020B0603060100000000" pitchFamily="34" charset="0"/>
                <a:cs typeface="Arial" panose="020B0604020202020204" pitchFamily="34" charset="0"/>
              </a:rPr>
              <a:t>Diving into Mastery Guidance for Educators</a:t>
            </a:r>
          </a:p>
        </p:txBody>
      </p:sp>
      <p:sp>
        <p:nvSpPr>
          <p:cNvPr id="4" name="Rectangle 3">
            <a:extLst>
              <a:ext uri="{FF2B5EF4-FFF2-40B4-BE49-F238E27FC236}">
                <a16:creationId xmlns:a16="http://schemas.microsoft.com/office/drawing/2014/main" id="{FA04B34F-55C5-40A6-8A7E-881778633952}"/>
              </a:ext>
            </a:extLst>
          </p:cNvPr>
          <p:cNvSpPr/>
          <p:nvPr/>
        </p:nvSpPr>
        <p:spPr>
          <a:xfrm>
            <a:off x="761153" y="1994284"/>
            <a:ext cx="3196589" cy="3795053"/>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Twinkl" pitchFamily="50" charset="0"/>
            </a:endParaRPr>
          </a:p>
        </p:txBody>
      </p:sp>
      <p:sp>
        <p:nvSpPr>
          <p:cNvPr id="5" name="Rectangle 4"/>
          <p:cNvSpPr/>
          <p:nvPr/>
        </p:nvSpPr>
        <p:spPr>
          <a:xfrm>
            <a:off x="769943" y="1341966"/>
            <a:ext cx="7623169" cy="584775"/>
          </a:xfrm>
          <a:prstGeom prst="rect">
            <a:avLst/>
          </a:prstGeom>
        </p:spPr>
        <p:txBody>
          <a:bodyPr wrap="square">
            <a:spAutoFit/>
          </a:bodyPr>
          <a:lstStyle/>
          <a:p>
            <a:pPr algn="just"/>
            <a:r>
              <a:rPr lang="en-GB" sz="1600" dirty="0">
                <a:latin typeface="Tuffy" panose="020B0603060100000000" pitchFamily="34" charset="0"/>
                <a:ea typeface="Tuffy" panose="020B0603060100000000" pitchFamily="34" charset="0"/>
              </a:rPr>
              <a:t>Each activity sheet is split into three sections, diving, deeper and deepest, which are represented by the following icons:</a:t>
            </a:r>
          </a:p>
        </p:txBody>
      </p:sp>
      <p:sp>
        <p:nvSpPr>
          <p:cNvPr id="6" name="Rectangle 5">
            <a:extLst>
              <a:ext uri="{FF2B5EF4-FFF2-40B4-BE49-F238E27FC236}">
                <a16:creationId xmlns:a16="http://schemas.microsoft.com/office/drawing/2014/main" id="{D7C4EA92-F36C-4499-A738-0B1DDBF02EE5}"/>
              </a:ext>
            </a:extLst>
          </p:cNvPr>
          <p:cNvSpPr/>
          <p:nvPr/>
        </p:nvSpPr>
        <p:spPr>
          <a:xfrm>
            <a:off x="4184822" y="1936618"/>
            <a:ext cx="4208289" cy="3046988"/>
          </a:xfrm>
          <a:prstGeom prst="rect">
            <a:avLst/>
          </a:prstGeom>
        </p:spPr>
        <p:txBody>
          <a:bodyPr wrap="square" lIns="0" tIns="0" rIns="0" bIns="0">
            <a:spAutoFit/>
          </a:bodyPr>
          <a:lstStyle/>
          <a:p>
            <a:pPr algn="just"/>
            <a:r>
              <a:rPr lang="en-GB" sz="1600" dirty="0">
                <a:latin typeface="Tuffy" panose="020B0603060100000000" pitchFamily="34" charset="0"/>
                <a:ea typeface="Tuffy" panose="020B0603060100000000" pitchFamily="34" charset="0"/>
              </a:rPr>
              <a:t>These carefully designed activities take your children through a learning journey, initially ensuring they are fluent with the key concept being taught; then applying this to a range of reasoning and problem-solving activities. </a:t>
            </a:r>
          </a:p>
          <a:p>
            <a:pPr algn="just"/>
            <a:endParaRPr lang="en-GB" sz="1600" dirty="0">
              <a:latin typeface="Tuffy" panose="020B0603060100000000" pitchFamily="34" charset="0"/>
              <a:ea typeface="Tuffy" panose="020B0603060100000000" pitchFamily="34" charset="0"/>
            </a:endParaRPr>
          </a:p>
          <a:p>
            <a:pPr algn="just"/>
            <a:r>
              <a:rPr lang="en-GB" sz="1600" dirty="0">
                <a:latin typeface="Tuffy" panose="020B0603060100000000" pitchFamily="34" charset="0"/>
                <a:ea typeface="Tuffy" panose="020B0603060100000000" pitchFamily="34" charset="0"/>
              </a:rPr>
              <a:t>These sheets might not necessarily be used in a linear way. Some children might begin at the ‘Deeper’ section and in fact, others may ‘dive straight in’ to the ‘Deepest’ section if they have already mastered the skill and are applying this to show their depth of understanding. </a:t>
            </a:r>
          </a:p>
        </p:txBody>
      </p:sp>
      <p:grpSp>
        <p:nvGrpSpPr>
          <p:cNvPr id="7" name="Group 6"/>
          <p:cNvGrpSpPr/>
          <p:nvPr/>
        </p:nvGrpSpPr>
        <p:grpSpPr>
          <a:xfrm>
            <a:off x="1213030" y="2423057"/>
            <a:ext cx="2292835" cy="2937506"/>
            <a:chOff x="1213030" y="2423057"/>
            <a:chExt cx="2292835" cy="2937506"/>
          </a:xfrm>
        </p:grpSpPr>
        <p:pic>
          <p:nvPicPr>
            <p:cNvPr id="8" name="Picture 7">
              <a:extLst>
                <a:ext uri="{FF2B5EF4-FFF2-40B4-BE49-F238E27FC236}">
                  <a16:creationId xmlns:a16="http://schemas.microsoft.com/office/drawing/2014/main" id="{82F8BBE3-D3F3-4DE6-A818-2D773F20B1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3030" y="2423057"/>
              <a:ext cx="868680" cy="868680"/>
            </a:xfrm>
            <a:prstGeom prst="rect">
              <a:avLst/>
            </a:prstGeom>
          </p:spPr>
        </p:pic>
        <p:pic>
          <p:nvPicPr>
            <p:cNvPr id="9" name="Picture 8">
              <a:extLst>
                <a:ext uri="{FF2B5EF4-FFF2-40B4-BE49-F238E27FC236}">
                  <a16:creationId xmlns:a16="http://schemas.microsoft.com/office/drawing/2014/main" id="{164A8FE3-B06C-4E40-977F-4F3E0ACC2A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3030" y="3457470"/>
              <a:ext cx="868680" cy="868680"/>
            </a:xfrm>
            <a:prstGeom prst="rect">
              <a:avLst/>
            </a:prstGeom>
          </p:spPr>
        </p:pic>
        <p:pic>
          <p:nvPicPr>
            <p:cNvPr id="10" name="Picture 9">
              <a:extLst>
                <a:ext uri="{FF2B5EF4-FFF2-40B4-BE49-F238E27FC236}">
                  <a16:creationId xmlns:a16="http://schemas.microsoft.com/office/drawing/2014/main" id="{788CE03C-10B4-46B1-849A-0D1B9CBCCE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3030" y="4491883"/>
              <a:ext cx="868680" cy="868680"/>
            </a:xfrm>
            <a:prstGeom prst="rect">
              <a:avLst/>
            </a:prstGeom>
          </p:spPr>
        </p:pic>
        <p:sp>
          <p:nvSpPr>
            <p:cNvPr id="11" name="Arrow: Pentagon 11">
              <a:extLst>
                <a:ext uri="{FF2B5EF4-FFF2-40B4-BE49-F238E27FC236}">
                  <a16:creationId xmlns:a16="http://schemas.microsoft.com/office/drawing/2014/main" id="{602133B5-7961-4F75-A2BE-B73C6DB63E21}"/>
                </a:ext>
              </a:extLst>
            </p:cNvPr>
            <p:cNvSpPr/>
            <p:nvPr/>
          </p:nvSpPr>
          <p:spPr>
            <a:xfrm flipH="1">
              <a:off x="2180298" y="2674517"/>
              <a:ext cx="1325567" cy="365760"/>
            </a:xfrm>
            <a:prstGeom prst="homePlate">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Diving</a:t>
              </a:r>
              <a:endParaRPr lang="en-US" b="1" dirty="0">
                <a:solidFill>
                  <a:schemeClr val="bg1"/>
                </a:solidFill>
              </a:endParaRPr>
            </a:p>
          </p:txBody>
        </p:sp>
        <p:sp>
          <p:nvSpPr>
            <p:cNvPr id="12" name="Arrow: Pentagon 12">
              <a:extLst>
                <a:ext uri="{FF2B5EF4-FFF2-40B4-BE49-F238E27FC236}">
                  <a16:creationId xmlns:a16="http://schemas.microsoft.com/office/drawing/2014/main" id="{D99180F2-5FC9-4895-9C62-0CB9474D9C82}"/>
                </a:ext>
              </a:extLst>
            </p:cNvPr>
            <p:cNvSpPr/>
            <p:nvPr/>
          </p:nvSpPr>
          <p:spPr>
            <a:xfrm flipH="1">
              <a:off x="2180298" y="3708930"/>
              <a:ext cx="1325567" cy="365760"/>
            </a:xfrm>
            <a:prstGeom prst="homePlate">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Deeper</a:t>
              </a:r>
              <a:endParaRPr lang="en-US" b="1" dirty="0">
                <a:solidFill>
                  <a:schemeClr val="bg1"/>
                </a:solidFill>
              </a:endParaRPr>
            </a:p>
          </p:txBody>
        </p:sp>
        <p:sp>
          <p:nvSpPr>
            <p:cNvPr id="13" name="Arrow: Pentagon 13">
              <a:extLst>
                <a:ext uri="{FF2B5EF4-FFF2-40B4-BE49-F238E27FC236}">
                  <a16:creationId xmlns:a16="http://schemas.microsoft.com/office/drawing/2014/main" id="{6997B7B1-BA29-4830-B759-33B615380048}"/>
                </a:ext>
              </a:extLst>
            </p:cNvPr>
            <p:cNvSpPr/>
            <p:nvPr/>
          </p:nvSpPr>
          <p:spPr>
            <a:xfrm flipH="1">
              <a:off x="2180298" y="4743343"/>
              <a:ext cx="1325567" cy="365760"/>
            </a:xfrm>
            <a:prstGeom prst="homePlate">
              <a:avLst/>
            </a:prstGeom>
            <a:solidFill>
              <a:srgbClr val="00529C"/>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Deepest</a:t>
              </a:r>
              <a:endParaRPr lang="en-US" b="1" dirty="0">
                <a:solidFill>
                  <a:schemeClr val="bg1"/>
                </a:solidFill>
              </a:endParaRPr>
            </a:p>
          </p:txBody>
        </p:sp>
      </p:grpSp>
    </p:spTree>
    <p:extLst>
      <p:ext uri="{BB962C8B-B14F-4D97-AF65-F5344CB8AC3E}">
        <p14:creationId xmlns:p14="http://schemas.microsoft.com/office/powerpoint/2010/main" val="1324850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503239" y="512763"/>
            <a:ext cx="8137524" cy="2193019"/>
          </a:xfrm>
          <a:prstGeom prst="roundRect">
            <a:avLst>
              <a:gd name="adj" fmla="val 6409"/>
            </a:avLst>
          </a:prstGeom>
          <a:solidFill>
            <a:srgbClr val="FFF9E7"/>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3"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Aim</a:t>
            </a:r>
          </a:p>
        </p:txBody>
      </p:sp>
      <p:sp>
        <p:nvSpPr>
          <p:cNvPr id="14" name="Content Placeholder 15"/>
          <p:cNvSpPr txBox="1">
            <a:spLocks/>
          </p:cNvSpPr>
          <p:nvPr/>
        </p:nvSpPr>
        <p:spPr>
          <a:xfrm>
            <a:off x="628650" y="1127760"/>
            <a:ext cx="7886700" cy="1409700"/>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10000"/>
              </a:lnSpc>
            </a:pPr>
            <a:r>
              <a:rPr lang="en-GB" dirty="0">
                <a:solidFill>
                  <a:schemeClr val="tx1"/>
                </a:solidFill>
              </a:rPr>
              <a:t>Recall and use multiplication and division facts for the 3, 4 and 8 multiplication tables.</a:t>
            </a:r>
            <a:endParaRPr lang="en-US" dirty="0">
              <a:solidFill>
                <a:schemeClr val="tx1"/>
              </a:solidFill>
            </a:endParaRPr>
          </a:p>
        </p:txBody>
      </p:sp>
    </p:spTree>
    <p:extLst>
      <p:ext uri="{BB962C8B-B14F-4D97-AF65-F5344CB8AC3E}">
        <p14:creationId xmlns:p14="http://schemas.microsoft.com/office/powerpoint/2010/main" val="3643935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6124" y="1206358"/>
            <a:ext cx="5730875" cy="1049106"/>
          </a:xfrm>
          <a:prstGeom prst="rect">
            <a:avLst/>
          </a:prstGeom>
          <a:solidFill>
            <a:srgbClr val="CDB5D7"/>
          </a:solidFill>
        </p:spPr>
        <p:txBody>
          <a:bodyPr wrap="square" lIns="108000" tIns="108000" rIns="108000" bIns="108000" rtlCol="0">
            <a:spAutoFit/>
          </a:bodyPr>
          <a:lstStyle/>
          <a:p>
            <a:r>
              <a:rPr lang="en-GB" dirty="0"/>
              <a:t>Cupcakes are served in boxes of 4. </a:t>
            </a:r>
          </a:p>
          <a:p>
            <a:r>
              <a:rPr lang="en-GB" dirty="0"/>
              <a:t>How many cakes will be served for each order?</a:t>
            </a:r>
          </a:p>
          <a:p>
            <a:r>
              <a:rPr lang="en-GB" dirty="0"/>
              <a:t>What calculations would you use?</a:t>
            </a:r>
          </a:p>
        </p:txBody>
      </p:sp>
      <p:sp>
        <p:nvSpPr>
          <p:cNvPr id="42" name="Oval 41">
            <a:extLst>
              <a:ext uri="{FF2B5EF4-FFF2-40B4-BE49-F238E27FC236}">
                <a16:creationId xmlns:a16="http://schemas.microsoft.com/office/drawing/2014/main" id="{BADA0083-9D98-4B8D-9919-E85416018E32}"/>
              </a:ext>
            </a:extLst>
          </p:cNvPr>
          <p:cNvSpPr/>
          <p:nvPr/>
        </p:nvSpPr>
        <p:spPr>
          <a:xfrm>
            <a:off x="5687093" y="949360"/>
            <a:ext cx="2813388" cy="3010872"/>
          </a:xfrm>
          <a:prstGeom prst="ellipse">
            <a:avLst/>
          </a:prstGeom>
          <a:solidFill>
            <a:srgbClr val="CDB5D7"/>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a:extLst>
              <a:ext uri="{FF2B5EF4-FFF2-40B4-BE49-F238E27FC236}">
                <a16:creationId xmlns:a16="http://schemas.microsoft.com/office/drawing/2014/main" id="{E575C5E2-D50D-4A5A-9FC7-C9F6FB4DF759}"/>
              </a:ext>
            </a:extLst>
          </p:cNvPr>
          <p:cNvGrpSpPr/>
          <p:nvPr/>
        </p:nvGrpSpPr>
        <p:grpSpPr>
          <a:xfrm>
            <a:off x="620864" y="2411243"/>
            <a:ext cx="1785831" cy="3248147"/>
            <a:chOff x="620864" y="2411243"/>
            <a:chExt cx="1785831" cy="3248147"/>
          </a:xfrm>
        </p:grpSpPr>
        <p:grpSp>
          <p:nvGrpSpPr>
            <p:cNvPr id="27" name="Group 26">
              <a:extLst>
                <a:ext uri="{FF2B5EF4-FFF2-40B4-BE49-F238E27FC236}">
                  <a16:creationId xmlns:a16="http://schemas.microsoft.com/office/drawing/2014/main" id="{EFD1976C-E571-4ABE-86C3-9A87F5113FDB}"/>
                </a:ext>
              </a:extLst>
            </p:cNvPr>
            <p:cNvGrpSpPr/>
            <p:nvPr/>
          </p:nvGrpSpPr>
          <p:grpSpPr>
            <a:xfrm>
              <a:off x="620864" y="2411243"/>
              <a:ext cx="1785831" cy="3248147"/>
              <a:chOff x="566000" y="2355892"/>
              <a:chExt cx="3770528" cy="6858000"/>
            </a:xfrm>
          </p:grpSpPr>
          <p:pic>
            <p:nvPicPr>
              <p:cNvPr id="21" name="Picture 20">
                <a:extLst>
                  <a:ext uri="{FF2B5EF4-FFF2-40B4-BE49-F238E27FC236}">
                    <a16:creationId xmlns:a16="http://schemas.microsoft.com/office/drawing/2014/main" id="{27828B37-EA5F-4594-8145-85B1C9196D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53234">
                <a:off x="566000" y="2355892"/>
                <a:ext cx="3770528" cy="6858000"/>
              </a:xfrm>
              <a:prstGeom prst="rect">
                <a:avLst/>
              </a:prstGeom>
            </p:spPr>
          </p:pic>
          <p:sp>
            <p:nvSpPr>
              <p:cNvPr id="25" name="Rectangle 24">
                <a:extLst>
                  <a:ext uri="{FF2B5EF4-FFF2-40B4-BE49-F238E27FC236}">
                    <a16:creationId xmlns:a16="http://schemas.microsoft.com/office/drawing/2014/main" id="{1FDC9FAD-495E-4D5E-9436-C44D4CE94E31}"/>
                  </a:ext>
                </a:extLst>
              </p:cNvPr>
              <p:cNvSpPr/>
              <p:nvPr/>
            </p:nvSpPr>
            <p:spPr>
              <a:xfrm>
                <a:off x="2776650" y="3383280"/>
                <a:ext cx="1280299"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7" name="TextBox 36">
              <a:extLst>
                <a:ext uri="{FF2B5EF4-FFF2-40B4-BE49-F238E27FC236}">
                  <a16:creationId xmlns:a16="http://schemas.microsoft.com/office/drawing/2014/main" id="{E7ADF9FB-D010-4CEF-9E1B-608F16D7BA2A}"/>
                </a:ext>
              </a:extLst>
            </p:cNvPr>
            <p:cNvSpPr txBox="1"/>
            <p:nvPr/>
          </p:nvSpPr>
          <p:spPr>
            <a:xfrm>
              <a:off x="1064780" y="3010016"/>
              <a:ext cx="913109" cy="276999"/>
            </a:xfrm>
            <a:prstGeom prst="rect">
              <a:avLst/>
            </a:prstGeom>
            <a:noFill/>
          </p:spPr>
          <p:txBody>
            <a:bodyPr wrap="square" lIns="0" tIns="0" rIns="0" bIns="0" rtlCol="0">
              <a:spAutoFit/>
            </a:bodyPr>
            <a:lstStyle/>
            <a:p>
              <a:pPr algn="ctr"/>
              <a:r>
                <a:rPr lang="en-GB" b="1" dirty="0">
                  <a:latin typeface="Kalam" panose="02000000000000000000" pitchFamily="2" charset="0"/>
                  <a:cs typeface="Kalam" panose="02000000000000000000" pitchFamily="2" charset="0"/>
                </a:rPr>
                <a:t>2 boxes</a:t>
              </a:r>
            </a:p>
          </p:txBody>
        </p:sp>
      </p:grpSp>
      <p:grpSp>
        <p:nvGrpSpPr>
          <p:cNvPr id="29" name="Group 28">
            <a:extLst>
              <a:ext uri="{FF2B5EF4-FFF2-40B4-BE49-F238E27FC236}">
                <a16:creationId xmlns:a16="http://schemas.microsoft.com/office/drawing/2014/main" id="{0316B729-925B-4035-B388-31A6D95AEC22}"/>
              </a:ext>
            </a:extLst>
          </p:cNvPr>
          <p:cNvGrpSpPr/>
          <p:nvPr/>
        </p:nvGrpSpPr>
        <p:grpSpPr>
          <a:xfrm>
            <a:off x="3644344" y="2411243"/>
            <a:ext cx="1785831" cy="3248147"/>
            <a:chOff x="2315626" y="2411243"/>
            <a:chExt cx="1785831" cy="3248147"/>
          </a:xfrm>
        </p:grpSpPr>
        <p:grpSp>
          <p:nvGrpSpPr>
            <p:cNvPr id="31" name="Group 30">
              <a:extLst>
                <a:ext uri="{FF2B5EF4-FFF2-40B4-BE49-F238E27FC236}">
                  <a16:creationId xmlns:a16="http://schemas.microsoft.com/office/drawing/2014/main" id="{EA1618A6-BA27-40DB-89C7-F3ADEF5829C1}"/>
                </a:ext>
              </a:extLst>
            </p:cNvPr>
            <p:cNvGrpSpPr/>
            <p:nvPr/>
          </p:nvGrpSpPr>
          <p:grpSpPr>
            <a:xfrm>
              <a:off x="2315626" y="2411243"/>
              <a:ext cx="1785831" cy="3248147"/>
              <a:chOff x="566000" y="2355892"/>
              <a:chExt cx="3770528" cy="6858000"/>
            </a:xfrm>
          </p:grpSpPr>
          <p:pic>
            <p:nvPicPr>
              <p:cNvPr id="32" name="Picture 31">
                <a:extLst>
                  <a:ext uri="{FF2B5EF4-FFF2-40B4-BE49-F238E27FC236}">
                    <a16:creationId xmlns:a16="http://schemas.microsoft.com/office/drawing/2014/main" id="{FE3D0288-B57B-4127-BD9F-5E1FCDD9B8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53234">
                <a:off x="566000" y="2355892"/>
                <a:ext cx="3770528" cy="6858000"/>
              </a:xfrm>
              <a:prstGeom prst="rect">
                <a:avLst/>
              </a:prstGeom>
            </p:spPr>
          </p:pic>
          <p:sp>
            <p:nvSpPr>
              <p:cNvPr id="33" name="Rectangle 32">
                <a:extLst>
                  <a:ext uri="{FF2B5EF4-FFF2-40B4-BE49-F238E27FC236}">
                    <a16:creationId xmlns:a16="http://schemas.microsoft.com/office/drawing/2014/main" id="{438240B0-FD64-48A1-A138-38FB6450F6C7}"/>
                  </a:ext>
                </a:extLst>
              </p:cNvPr>
              <p:cNvSpPr/>
              <p:nvPr/>
            </p:nvSpPr>
            <p:spPr>
              <a:xfrm>
                <a:off x="2776650" y="3383280"/>
                <a:ext cx="1280299"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8" name="TextBox 37">
              <a:extLst>
                <a:ext uri="{FF2B5EF4-FFF2-40B4-BE49-F238E27FC236}">
                  <a16:creationId xmlns:a16="http://schemas.microsoft.com/office/drawing/2014/main" id="{50931A58-6D80-4DB7-A1F3-62CD934243C5}"/>
                </a:ext>
              </a:extLst>
            </p:cNvPr>
            <p:cNvSpPr txBox="1"/>
            <p:nvPr/>
          </p:nvSpPr>
          <p:spPr>
            <a:xfrm>
              <a:off x="2751934" y="3010016"/>
              <a:ext cx="913109" cy="276999"/>
            </a:xfrm>
            <a:prstGeom prst="rect">
              <a:avLst/>
            </a:prstGeom>
            <a:noFill/>
          </p:spPr>
          <p:txBody>
            <a:bodyPr wrap="square" lIns="0" tIns="0" rIns="0" bIns="0" rtlCol="0">
              <a:spAutoFit/>
            </a:bodyPr>
            <a:lstStyle/>
            <a:p>
              <a:pPr algn="ctr"/>
              <a:r>
                <a:rPr lang="en-GB" b="1" dirty="0">
                  <a:latin typeface="Kalam" panose="02000000000000000000" pitchFamily="2" charset="0"/>
                  <a:cs typeface="Kalam" panose="02000000000000000000" pitchFamily="2" charset="0"/>
                </a:rPr>
                <a:t>5 boxes</a:t>
              </a:r>
            </a:p>
          </p:txBody>
        </p:sp>
      </p:grpSp>
      <p:grpSp>
        <p:nvGrpSpPr>
          <p:cNvPr id="28" name="Group 27">
            <a:extLst>
              <a:ext uri="{FF2B5EF4-FFF2-40B4-BE49-F238E27FC236}">
                <a16:creationId xmlns:a16="http://schemas.microsoft.com/office/drawing/2014/main" id="{5FAD73C6-3A35-48AA-959C-98AD8109CAFB}"/>
              </a:ext>
            </a:extLst>
          </p:cNvPr>
          <p:cNvGrpSpPr/>
          <p:nvPr/>
        </p:nvGrpSpPr>
        <p:grpSpPr>
          <a:xfrm>
            <a:off x="2137632" y="3532373"/>
            <a:ext cx="1785831" cy="3248147"/>
            <a:chOff x="4010282" y="2421403"/>
            <a:chExt cx="1785831" cy="3248147"/>
          </a:xfrm>
        </p:grpSpPr>
        <p:grpSp>
          <p:nvGrpSpPr>
            <p:cNvPr id="34" name="Group 33">
              <a:extLst>
                <a:ext uri="{FF2B5EF4-FFF2-40B4-BE49-F238E27FC236}">
                  <a16:creationId xmlns:a16="http://schemas.microsoft.com/office/drawing/2014/main" id="{0904EA25-FB5B-42F0-89A4-7AB347102E21}"/>
                </a:ext>
              </a:extLst>
            </p:cNvPr>
            <p:cNvGrpSpPr/>
            <p:nvPr/>
          </p:nvGrpSpPr>
          <p:grpSpPr>
            <a:xfrm>
              <a:off x="4010282" y="2421403"/>
              <a:ext cx="1785831" cy="3248147"/>
              <a:chOff x="566000" y="2355892"/>
              <a:chExt cx="3770528" cy="6858000"/>
            </a:xfrm>
          </p:grpSpPr>
          <p:pic>
            <p:nvPicPr>
              <p:cNvPr id="35" name="Picture 34">
                <a:extLst>
                  <a:ext uri="{FF2B5EF4-FFF2-40B4-BE49-F238E27FC236}">
                    <a16:creationId xmlns:a16="http://schemas.microsoft.com/office/drawing/2014/main" id="{5F9094B8-6C7B-4802-A1AF-CEF45189FB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53234">
                <a:off x="566000" y="2355892"/>
                <a:ext cx="3770528" cy="6858000"/>
              </a:xfrm>
              <a:prstGeom prst="rect">
                <a:avLst/>
              </a:prstGeom>
            </p:spPr>
          </p:pic>
          <p:sp>
            <p:nvSpPr>
              <p:cNvPr id="36" name="Rectangle 35">
                <a:extLst>
                  <a:ext uri="{FF2B5EF4-FFF2-40B4-BE49-F238E27FC236}">
                    <a16:creationId xmlns:a16="http://schemas.microsoft.com/office/drawing/2014/main" id="{C556EF1D-F9D8-40C4-9415-85447BF43561}"/>
                  </a:ext>
                </a:extLst>
              </p:cNvPr>
              <p:cNvSpPr/>
              <p:nvPr/>
            </p:nvSpPr>
            <p:spPr>
              <a:xfrm>
                <a:off x="2776650" y="3383280"/>
                <a:ext cx="1280299"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9" name="TextBox 38">
              <a:extLst>
                <a:ext uri="{FF2B5EF4-FFF2-40B4-BE49-F238E27FC236}">
                  <a16:creationId xmlns:a16="http://schemas.microsoft.com/office/drawing/2014/main" id="{E47ECDFE-84B8-4949-B45D-C09D11E49276}"/>
                </a:ext>
              </a:extLst>
            </p:cNvPr>
            <p:cNvSpPr txBox="1"/>
            <p:nvPr/>
          </p:nvSpPr>
          <p:spPr>
            <a:xfrm>
              <a:off x="4467639" y="3010016"/>
              <a:ext cx="913109" cy="276999"/>
            </a:xfrm>
            <a:prstGeom prst="rect">
              <a:avLst/>
            </a:prstGeom>
            <a:noFill/>
          </p:spPr>
          <p:txBody>
            <a:bodyPr wrap="square" lIns="0" tIns="0" rIns="0" bIns="0" rtlCol="0">
              <a:spAutoFit/>
            </a:bodyPr>
            <a:lstStyle/>
            <a:p>
              <a:pPr algn="ctr"/>
              <a:r>
                <a:rPr lang="en-GB" b="1" dirty="0">
                  <a:latin typeface="Kalam" panose="02000000000000000000" pitchFamily="2" charset="0"/>
                  <a:cs typeface="Kalam" panose="02000000000000000000" pitchFamily="2" charset="0"/>
                </a:rPr>
                <a:t>7 boxes</a:t>
              </a:r>
            </a:p>
          </p:txBody>
        </p:sp>
      </p:gr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5574" y="702863"/>
            <a:ext cx="1627066"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Multiply by 4</a:t>
            </a:r>
            <a:endParaRPr lang="en-GB" sz="1600" b="1" dirty="0">
              <a:solidFill>
                <a:schemeClr val="bg1"/>
              </a:solidFill>
            </a:endParaRPr>
          </a:p>
        </p:txBody>
      </p:sp>
      <p:sp>
        <p:nvSpPr>
          <p:cNvPr id="97" name="Rectangle 96"/>
          <p:cNvSpPr/>
          <p:nvPr/>
        </p:nvSpPr>
        <p:spPr>
          <a:xfrm>
            <a:off x="2072640"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a:solidFill>
                  <a:schemeClr val="bg1"/>
                </a:solidFill>
              </a:rPr>
              <a:t>Diving</a:t>
            </a:r>
            <a:endParaRPr lang="en-GB" sz="1600" b="1" dirty="0">
              <a:solidFill>
                <a:schemeClr val="bg1"/>
              </a:solidFill>
            </a:endParaRPr>
          </a:p>
        </p:txBody>
      </p:sp>
      <p:cxnSp>
        <p:nvCxnSpPr>
          <p:cNvPr id="103" name="Straight Connector 102"/>
          <p:cNvCxnSpPr/>
          <p:nvPr/>
        </p:nvCxnSpPr>
        <p:spPr>
          <a:xfrm>
            <a:off x="2072640" y="698268"/>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86622AE4-536A-46A9-A6DA-DD09D7C6C9E3}"/>
              </a:ext>
            </a:extLst>
          </p:cNvPr>
          <p:cNvGrpSpPr/>
          <p:nvPr/>
        </p:nvGrpSpPr>
        <p:grpSpPr>
          <a:xfrm>
            <a:off x="4927599" y="1232955"/>
            <a:ext cx="4015783" cy="5625045"/>
            <a:chOff x="4927598" y="1232954"/>
            <a:chExt cx="4015782" cy="5625043"/>
          </a:xfrm>
        </p:grpSpPr>
        <p:pic>
          <p:nvPicPr>
            <p:cNvPr id="4" name="Picture 3">
              <a:extLst>
                <a:ext uri="{FF2B5EF4-FFF2-40B4-BE49-F238E27FC236}">
                  <a16:creationId xmlns:a16="http://schemas.microsoft.com/office/drawing/2014/main" id="{041B652A-EBEA-4D08-9B9E-B1C543126B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7598" y="1232954"/>
              <a:ext cx="4015782" cy="5625043"/>
            </a:xfrm>
            <a:prstGeom prst="rect">
              <a:avLst/>
            </a:prstGeom>
          </p:spPr>
        </p:pic>
        <p:grpSp>
          <p:nvGrpSpPr>
            <p:cNvPr id="19" name="Group 18">
              <a:extLst>
                <a:ext uri="{FF2B5EF4-FFF2-40B4-BE49-F238E27FC236}">
                  <a16:creationId xmlns:a16="http://schemas.microsoft.com/office/drawing/2014/main" id="{C205BEDB-11FB-4E32-A628-A40316929202}"/>
                </a:ext>
              </a:extLst>
            </p:cNvPr>
            <p:cNvGrpSpPr/>
            <p:nvPr/>
          </p:nvGrpSpPr>
          <p:grpSpPr>
            <a:xfrm>
              <a:off x="5227153" y="4035318"/>
              <a:ext cx="1858114" cy="1351100"/>
              <a:chOff x="4871553" y="4035317"/>
              <a:chExt cx="1858114" cy="1351101"/>
            </a:xfrm>
          </p:grpSpPr>
          <p:pic>
            <p:nvPicPr>
              <p:cNvPr id="13" name="Picture 12">
                <a:extLst>
                  <a:ext uri="{FF2B5EF4-FFF2-40B4-BE49-F238E27FC236}">
                    <a16:creationId xmlns:a16="http://schemas.microsoft.com/office/drawing/2014/main" id="{664DCF25-6612-48B3-8AF2-EFED99E0EA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9873" y="4035317"/>
                <a:ext cx="875217" cy="973206"/>
              </a:xfrm>
              <a:prstGeom prst="rect">
                <a:avLst/>
              </a:prstGeom>
            </p:spPr>
          </p:pic>
          <p:pic>
            <p:nvPicPr>
              <p:cNvPr id="22" name="Picture 21">
                <a:extLst>
                  <a:ext uri="{FF2B5EF4-FFF2-40B4-BE49-F238E27FC236}">
                    <a16:creationId xmlns:a16="http://schemas.microsoft.com/office/drawing/2014/main" id="{B58BAE25-2129-4183-BDA7-E03A810FD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1553" y="4177557"/>
                <a:ext cx="875217" cy="973206"/>
              </a:xfrm>
              <a:prstGeom prst="rect">
                <a:avLst/>
              </a:prstGeom>
            </p:spPr>
          </p:pic>
          <p:pic>
            <p:nvPicPr>
              <p:cNvPr id="23" name="Picture 22">
                <a:extLst>
                  <a:ext uri="{FF2B5EF4-FFF2-40B4-BE49-F238E27FC236}">
                    <a16:creationId xmlns:a16="http://schemas.microsoft.com/office/drawing/2014/main" id="{45401D72-5A7E-48E3-8518-DF3AFD6CF8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54450" y="4177557"/>
                <a:ext cx="875217" cy="973206"/>
              </a:xfrm>
              <a:prstGeom prst="rect">
                <a:avLst/>
              </a:prstGeom>
            </p:spPr>
          </p:pic>
          <p:pic>
            <p:nvPicPr>
              <p:cNvPr id="24" name="Picture 23">
                <a:extLst>
                  <a:ext uri="{FF2B5EF4-FFF2-40B4-BE49-F238E27FC236}">
                    <a16:creationId xmlns:a16="http://schemas.microsoft.com/office/drawing/2014/main" id="{C49028AB-1C41-4561-9A89-C47BCABFE1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3002" y="4413212"/>
                <a:ext cx="875217" cy="973206"/>
              </a:xfrm>
              <a:prstGeom prst="rect">
                <a:avLst/>
              </a:prstGeom>
            </p:spPr>
          </p:pic>
        </p:grpSp>
      </p:grpSp>
      <p:grpSp>
        <p:nvGrpSpPr>
          <p:cNvPr id="6" name="Group 5">
            <a:extLst>
              <a:ext uri="{FF2B5EF4-FFF2-40B4-BE49-F238E27FC236}">
                <a16:creationId xmlns:a16="http://schemas.microsoft.com/office/drawing/2014/main" id="{90248DE7-F82B-473A-BF62-840CFD7FDB02}"/>
              </a:ext>
            </a:extLst>
          </p:cNvPr>
          <p:cNvGrpSpPr/>
          <p:nvPr/>
        </p:nvGrpSpPr>
        <p:grpSpPr>
          <a:xfrm>
            <a:off x="890898" y="3431102"/>
            <a:ext cx="1245870" cy="1178489"/>
            <a:chOff x="890898" y="3431102"/>
            <a:chExt cx="1245870" cy="1178489"/>
          </a:xfrm>
        </p:grpSpPr>
        <p:sp>
          <p:nvSpPr>
            <p:cNvPr id="8" name="TextBox 7"/>
            <p:cNvSpPr txBox="1"/>
            <p:nvPr/>
          </p:nvSpPr>
          <p:spPr>
            <a:xfrm>
              <a:off x="890898" y="3431102"/>
              <a:ext cx="1245870" cy="514473"/>
            </a:xfrm>
            <a:prstGeom prst="rect">
              <a:avLst/>
            </a:prstGeom>
            <a:solidFill>
              <a:schemeClr val="bg1"/>
            </a:solidFill>
            <a:ln w="28575">
              <a:solidFill>
                <a:srgbClr val="87BD31"/>
              </a:solidFill>
            </a:ln>
          </p:spPr>
          <p:txBody>
            <a:bodyPr wrap="square" lIns="108000" tIns="108000" rIns="108000" bIns="108000" rtlCol="0">
              <a:spAutoFit/>
            </a:bodyPr>
            <a:lstStyle/>
            <a:p>
              <a:pPr algn="ctr">
                <a:lnSpc>
                  <a:spcPct val="107000"/>
                </a:lnSpc>
                <a:defRPr/>
              </a:pPr>
              <a:r>
                <a:rPr lang="en-GB" b="1" dirty="0">
                  <a:solidFill>
                    <a:srgbClr val="87BD31"/>
                  </a:solidFill>
                  <a:latin typeface="Kalam" panose="02000000000000000000" pitchFamily="2" charset="0"/>
                  <a:ea typeface="Calibri" panose="020F0502020204030204" pitchFamily="34" charset="0"/>
                  <a:cs typeface="Kalam" panose="02000000000000000000" pitchFamily="2" charset="0"/>
                </a:rPr>
                <a:t>2 × 4 = 8</a:t>
              </a:r>
            </a:p>
          </p:txBody>
        </p:sp>
        <p:sp>
          <p:nvSpPr>
            <p:cNvPr id="43" name="TextBox 42">
              <a:extLst>
                <a:ext uri="{FF2B5EF4-FFF2-40B4-BE49-F238E27FC236}">
                  <a16:creationId xmlns:a16="http://schemas.microsoft.com/office/drawing/2014/main" id="{E72EE91B-2F9D-4DF7-9ED7-2CCB93F6C120}"/>
                </a:ext>
              </a:extLst>
            </p:cNvPr>
            <p:cNvSpPr txBox="1"/>
            <p:nvPr/>
          </p:nvSpPr>
          <p:spPr>
            <a:xfrm>
              <a:off x="890898" y="4095118"/>
              <a:ext cx="1245870" cy="514473"/>
            </a:xfrm>
            <a:prstGeom prst="rect">
              <a:avLst/>
            </a:prstGeom>
            <a:solidFill>
              <a:schemeClr val="bg1"/>
            </a:solidFill>
            <a:ln w="28575">
              <a:solidFill>
                <a:srgbClr val="87BD31"/>
              </a:solidFill>
            </a:ln>
          </p:spPr>
          <p:txBody>
            <a:bodyPr wrap="square" lIns="108000" tIns="108000" rIns="108000" bIns="108000" rtlCol="0">
              <a:spAutoFit/>
            </a:bodyPr>
            <a:lstStyle/>
            <a:p>
              <a:pPr algn="ctr">
                <a:lnSpc>
                  <a:spcPct val="107000"/>
                </a:lnSpc>
                <a:defRPr/>
              </a:pPr>
              <a:r>
                <a:rPr lang="en-GB" b="1" dirty="0">
                  <a:solidFill>
                    <a:srgbClr val="87BD31"/>
                  </a:solidFill>
                  <a:latin typeface="Kalam" panose="02000000000000000000" pitchFamily="2" charset="0"/>
                  <a:ea typeface="Calibri" panose="020F0502020204030204" pitchFamily="34" charset="0"/>
                  <a:cs typeface="Kalam" panose="02000000000000000000" pitchFamily="2" charset="0"/>
                </a:rPr>
                <a:t>4 × 2 = 8</a:t>
              </a:r>
            </a:p>
          </p:txBody>
        </p:sp>
      </p:grpSp>
      <p:grpSp>
        <p:nvGrpSpPr>
          <p:cNvPr id="9" name="Group 8">
            <a:extLst>
              <a:ext uri="{FF2B5EF4-FFF2-40B4-BE49-F238E27FC236}">
                <a16:creationId xmlns:a16="http://schemas.microsoft.com/office/drawing/2014/main" id="{8850E056-9219-4676-8125-076D3F19ED94}"/>
              </a:ext>
            </a:extLst>
          </p:cNvPr>
          <p:cNvGrpSpPr/>
          <p:nvPr/>
        </p:nvGrpSpPr>
        <p:grpSpPr>
          <a:xfrm>
            <a:off x="3919648" y="3431101"/>
            <a:ext cx="1289624" cy="1178489"/>
            <a:chOff x="3919648" y="3431101"/>
            <a:chExt cx="1289624" cy="1178489"/>
          </a:xfrm>
        </p:grpSpPr>
        <p:sp>
          <p:nvSpPr>
            <p:cNvPr id="40" name="TextBox 39">
              <a:extLst>
                <a:ext uri="{FF2B5EF4-FFF2-40B4-BE49-F238E27FC236}">
                  <a16:creationId xmlns:a16="http://schemas.microsoft.com/office/drawing/2014/main" id="{696533CE-2D58-48F1-AC26-112884215D19}"/>
                </a:ext>
              </a:extLst>
            </p:cNvPr>
            <p:cNvSpPr txBox="1"/>
            <p:nvPr/>
          </p:nvSpPr>
          <p:spPr>
            <a:xfrm>
              <a:off x="3919648" y="3431101"/>
              <a:ext cx="1289624" cy="514473"/>
            </a:xfrm>
            <a:prstGeom prst="rect">
              <a:avLst/>
            </a:prstGeom>
            <a:solidFill>
              <a:schemeClr val="bg1"/>
            </a:solidFill>
            <a:ln w="28575">
              <a:solidFill>
                <a:srgbClr val="87BD31"/>
              </a:solidFill>
            </a:ln>
          </p:spPr>
          <p:txBody>
            <a:bodyPr wrap="square" lIns="108000" tIns="108000" rIns="108000" bIns="108000" rtlCol="0">
              <a:spAutoFit/>
            </a:bodyPr>
            <a:lstStyle/>
            <a:p>
              <a:pPr algn="ctr">
                <a:lnSpc>
                  <a:spcPct val="107000"/>
                </a:lnSpc>
                <a:defRPr/>
              </a:pPr>
              <a:r>
                <a:rPr lang="en-GB" b="1" dirty="0">
                  <a:solidFill>
                    <a:srgbClr val="87BD31"/>
                  </a:solidFill>
                  <a:latin typeface="Kalam" panose="02000000000000000000" pitchFamily="2" charset="0"/>
                  <a:ea typeface="Calibri" panose="020F0502020204030204" pitchFamily="34" charset="0"/>
                  <a:cs typeface="Kalam" panose="02000000000000000000" pitchFamily="2" charset="0"/>
                </a:rPr>
                <a:t>5 × 4 = 20</a:t>
              </a:r>
            </a:p>
          </p:txBody>
        </p:sp>
        <p:sp>
          <p:nvSpPr>
            <p:cNvPr id="44" name="TextBox 43">
              <a:extLst>
                <a:ext uri="{FF2B5EF4-FFF2-40B4-BE49-F238E27FC236}">
                  <a16:creationId xmlns:a16="http://schemas.microsoft.com/office/drawing/2014/main" id="{FE63EC7C-3D5A-4A86-9D9E-D50D7E6F881C}"/>
                </a:ext>
              </a:extLst>
            </p:cNvPr>
            <p:cNvSpPr txBox="1"/>
            <p:nvPr/>
          </p:nvSpPr>
          <p:spPr>
            <a:xfrm>
              <a:off x="3919648" y="4095117"/>
              <a:ext cx="1289624" cy="514473"/>
            </a:xfrm>
            <a:prstGeom prst="rect">
              <a:avLst/>
            </a:prstGeom>
            <a:solidFill>
              <a:schemeClr val="bg1"/>
            </a:solidFill>
            <a:ln w="28575">
              <a:solidFill>
                <a:srgbClr val="87BD31"/>
              </a:solidFill>
            </a:ln>
          </p:spPr>
          <p:txBody>
            <a:bodyPr wrap="square" lIns="108000" tIns="108000" rIns="108000" bIns="108000" rtlCol="0">
              <a:spAutoFit/>
            </a:bodyPr>
            <a:lstStyle/>
            <a:p>
              <a:pPr algn="ctr">
                <a:lnSpc>
                  <a:spcPct val="107000"/>
                </a:lnSpc>
                <a:defRPr/>
              </a:pPr>
              <a:r>
                <a:rPr lang="en-GB" b="1" dirty="0">
                  <a:solidFill>
                    <a:srgbClr val="87BD31"/>
                  </a:solidFill>
                  <a:latin typeface="Kalam" panose="02000000000000000000" pitchFamily="2" charset="0"/>
                  <a:ea typeface="Calibri" panose="020F0502020204030204" pitchFamily="34" charset="0"/>
                  <a:cs typeface="Kalam" panose="02000000000000000000" pitchFamily="2" charset="0"/>
                </a:rPr>
                <a:t>4 × 5 = 20</a:t>
              </a:r>
            </a:p>
          </p:txBody>
        </p:sp>
      </p:grpSp>
      <p:grpSp>
        <p:nvGrpSpPr>
          <p:cNvPr id="7" name="Group 6">
            <a:extLst>
              <a:ext uri="{FF2B5EF4-FFF2-40B4-BE49-F238E27FC236}">
                <a16:creationId xmlns:a16="http://schemas.microsoft.com/office/drawing/2014/main" id="{04175E06-A43F-4B8B-BEC7-191F51C56AAA}"/>
              </a:ext>
            </a:extLst>
          </p:cNvPr>
          <p:cNvGrpSpPr/>
          <p:nvPr/>
        </p:nvGrpSpPr>
        <p:grpSpPr>
          <a:xfrm>
            <a:off x="2389735" y="4542071"/>
            <a:ext cx="1343129" cy="1178489"/>
            <a:chOff x="2389735" y="4774045"/>
            <a:chExt cx="1343129" cy="1178489"/>
          </a:xfrm>
        </p:grpSpPr>
        <p:sp>
          <p:nvSpPr>
            <p:cNvPr id="41" name="TextBox 40">
              <a:extLst>
                <a:ext uri="{FF2B5EF4-FFF2-40B4-BE49-F238E27FC236}">
                  <a16:creationId xmlns:a16="http://schemas.microsoft.com/office/drawing/2014/main" id="{881E1B4C-D990-40A8-8F09-978146D2E951}"/>
                </a:ext>
              </a:extLst>
            </p:cNvPr>
            <p:cNvSpPr txBox="1"/>
            <p:nvPr/>
          </p:nvSpPr>
          <p:spPr>
            <a:xfrm>
              <a:off x="2389735" y="4774045"/>
              <a:ext cx="1343129" cy="514473"/>
            </a:xfrm>
            <a:prstGeom prst="rect">
              <a:avLst/>
            </a:prstGeom>
            <a:solidFill>
              <a:schemeClr val="bg1"/>
            </a:solidFill>
            <a:ln w="28575">
              <a:solidFill>
                <a:srgbClr val="87BD31"/>
              </a:solidFill>
            </a:ln>
          </p:spPr>
          <p:txBody>
            <a:bodyPr wrap="square" lIns="108000" tIns="108000" rIns="108000" bIns="108000" rtlCol="0">
              <a:spAutoFit/>
            </a:bodyPr>
            <a:lstStyle/>
            <a:p>
              <a:pPr algn="ctr">
                <a:lnSpc>
                  <a:spcPct val="107000"/>
                </a:lnSpc>
                <a:defRPr/>
              </a:pPr>
              <a:r>
                <a:rPr lang="en-GB" b="1" dirty="0">
                  <a:solidFill>
                    <a:srgbClr val="87BD31"/>
                  </a:solidFill>
                  <a:latin typeface="Kalam" panose="02000000000000000000" pitchFamily="2" charset="0"/>
                  <a:ea typeface="Calibri" panose="020F0502020204030204" pitchFamily="34" charset="0"/>
                  <a:cs typeface="Kalam" panose="02000000000000000000" pitchFamily="2" charset="0"/>
                </a:rPr>
                <a:t>7 × 4 = 28</a:t>
              </a:r>
            </a:p>
          </p:txBody>
        </p:sp>
        <p:sp>
          <p:nvSpPr>
            <p:cNvPr id="45" name="TextBox 44">
              <a:extLst>
                <a:ext uri="{FF2B5EF4-FFF2-40B4-BE49-F238E27FC236}">
                  <a16:creationId xmlns:a16="http://schemas.microsoft.com/office/drawing/2014/main" id="{301A53F2-F52A-45B6-A806-47A98CFBBCB7}"/>
                </a:ext>
              </a:extLst>
            </p:cNvPr>
            <p:cNvSpPr txBox="1"/>
            <p:nvPr/>
          </p:nvSpPr>
          <p:spPr>
            <a:xfrm>
              <a:off x="2389735" y="5438061"/>
              <a:ext cx="1343129" cy="514473"/>
            </a:xfrm>
            <a:prstGeom prst="rect">
              <a:avLst/>
            </a:prstGeom>
            <a:solidFill>
              <a:schemeClr val="bg1"/>
            </a:solidFill>
            <a:ln w="28575">
              <a:solidFill>
                <a:srgbClr val="87BD31"/>
              </a:solidFill>
            </a:ln>
          </p:spPr>
          <p:txBody>
            <a:bodyPr wrap="square" lIns="108000" tIns="108000" rIns="108000" bIns="108000" rtlCol="0">
              <a:spAutoFit/>
            </a:bodyPr>
            <a:lstStyle/>
            <a:p>
              <a:pPr algn="ctr">
                <a:lnSpc>
                  <a:spcPct val="107000"/>
                </a:lnSpc>
                <a:defRPr/>
              </a:pPr>
              <a:r>
                <a:rPr lang="en-GB" b="1" dirty="0">
                  <a:solidFill>
                    <a:srgbClr val="87BD31"/>
                  </a:solidFill>
                  <a:latin typeface="Kalam" panose="02000000000000000000" pitchFamily="2" charset="0"/>
                  <a:ea typeface="Calibri" panose="020F0502020204030204" pitchFamily="34" charset="0"/>
                  <a:cs typeface="Kalam" panose="02000000000000000000" pitchFamily="2" charset="0"/>
                </a:rPr>
                <a:t>4 × 7 = 28</a:t>
              </a:r>
            </a:p>
          </p:txBody>
        </p:sp>
      </p:grpSp>
    </p:spTree>
    <p:extLst>
      <p:ext uri="{BB962C8B-B14F-4D97-AF65-F5344CB8AC3E}">
        <p14:creationId xmlns:p14="http://schemas.microsoft.com/office/powerpoint/2010/main" val="90891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6124" y="1347748"/>
            <a:ext cx="7640058" cy="810836"/>
          </a:xfrm>
          <a:prstGeom prst="rect">
            <a:avLst/>
          </a:prstGeom>
          <a:solidFill>
            <a:srgbClr val="F0864A"/>
          </a:solidFill>
        </p:spPr>
        <p:txBody>
          <a:bodyPr wrap="square" lIns="108000" tIns="108000" rIns="108000" bIns="108000" rtlCol="0">
            <a:spAutoFit/>
          </a:bodyPr>
          <a:lstStyle/>
          <a:p>
            <a:pPr algn="ctr">
              <a:lnSpc>
                <a:spcPct val="107000"/>
              </a:lnSpc>
              <a:spcAft>
                <a:spcPts val="800"/>
              </a:spcAft>
            </a:pPr>
            <a:r>
              <a:rPr lang="en-GB" dirty="0">
                <a:solidFill>
                  <a:schemeClr val="bg1"/>
                </a:solidFill>
              </a:rPr>
              <a:t>How many carrots is Farmer </a:t>
            </a:r>
            <a:r>
              <a:rPr lang="en-GB" dirty="0" err="1">
                <a:solidFill>
                  <a:schemeClr val="bg1"/>
                </a:solidFill>
              </a:rPr>
              <a:t>Twinklson</a:t>
            </a:r>
            <a:r>
              <a:rPr lang="en-GB" dirty="0">
                <a:solidFill>
                  <a:schemeClr val="bg1"/>
                </a:solidFill>
              </a:rPr>
              <a:t> growing? </a:t>
            </a:r>
            <a:r>
              <a:rPr lang="en-GB" dirty="0">
                <a:solidFill>
                  <a:schemeClr val="bg1"/>
                </a:solidFill>
                <a:latin typeface="Twinkl" pitchFamily="50" charset="0"/>
                <a:ea typeface="Calibri" panose="020F0502020204030204" pitchFamily="34" charset="0"/>
                <a:cs typeface="Times New Roman" panose="02020603050405020304" pitchFamily="18" charset="0"/>
              </a:rPr>
              <a:t>Complete the statement and write the calculation. </a:t>
            </a:r>
            <a:endPar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5574" y="702863"/>
            <a:ext cx="1627066"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Multiply by 4</a:t>
            </a:r>
            <a:endParaRPr lang="en-GB" sz="1600" b="1" dirty="0">
              <a:solidFill>
                <a:schemeClr val="bg1"/>
              </a:solidFill>
            </a:endParaRPr>
          </a:p>
        </p:txBody>
      </p:sp>
      <p:sp>
        <p:nvSpPr>
          <p:cNvPr id="97" name="Rectangle 96"/>
          <p:cNvSpPr/>
          <p:nvPr/>
        </p:nvSpPr>
        <p:spPr>
          <a:xfrm>
            <a:off x="2072640"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a:solidFill>
                  <a:schemeClr val="bg1"/>
                </a:solidFill>
              </a:rPr>
              <a:t>Diving</a:t>
            </a:r>
            <a:endParaRPr lang="en-GB" sz="1600" b="1" dirty="0">
              <a:solidFill>
                <a:schemeClr val="bg1"/>
              </a:solidFill>
            </a:endParaRPr>
          </a:p>
        </p:txBody>
      </p:sp>
      <p:cxnSp>
        <p:nvCxnSpPr>
          <p:cNvPr id="103" name="Straight Connector 102"/>
          <p:cNvCxnSpPr/>
          <p:nvPr/>
        </p:nvCxnSpPr>
        <p:spPr>
          <a:xfrm>
            <a:off x="2072640" y="698268"/>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57C8F4F-3E60-4F8E-81C7-FD624C4E26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827" r="12606" b="65190"/>
          <a:stretch/>
        </p:blipFill>
        <p:spPr>
          <a:xfrm>
            <a:off x="445574" y="4272528"/>
            <a:ext cx="8255975" cy="2145920"/>
          </a:xfrm>
          <a:prstGeom prst="rect">
            <a:avLst/>
          </a:prstGeom>
        </p:spPr>
      </p:pic>
      <p:grpSp>
        <p:nvGrpSpPr>
          <p:cNvPr id="11" name="Group 10">
            <a:extLst>
              <a:ext uri="{FF2B5EF4-FFF2-40B4-BE49-F238E27FC236}">
                <a16:creationId xmlns:a16="http://schemas.microsoft.com/office/drawing/2014/main" id="{D7BE983E-962A-44DD-BE70-BA1A28B7057C}"/>
              </a:ext>
            </a:extLst>
          </p:cNvPr>
          <p:cNvGrpSpPr/>
          <p:nvPr/>
        </p:nvGrpSpPr>
        <p:grpSpPr>
          <a:xfrm>
            <a:off x="5498836" y="5521563"/>
            <a:ext cx="3656057" cy="3049234"/>
            <a:chOff x="5534956" y="2908266"/>
            <a:chExt cx="3656057" cy="3049234"/>
          </a:xfrm>
        </p:grpSpPr>
        <p:pic>
          <p:nvPicPr>
            <p:cNvPr id="7" name="Picture 6">
              <a:extLst>
                <a:ext uri="{FF2B5EF4-FFF2-40B4-BE49-F238E27FC236}">
                  <a16:creationId xmlns:a16="http://schemas.microsoft.com/office/drawing/2014/main" id="{8A9AA15E-0353-4556-873D-3EB2A1489C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276897">
              <a:off x="6584234" y="3344345"/>
              <a:ext cx="3042857" cy="2170701"/>
            </a:xfrm>
            <a:prstGeom prst="rect">
              <a:avLst/>
            </a:prstGeom>
          </p:spPr>
        </p:pic>
        <p:pic>
          <p:nvPicPr>
            <p:cNvPr id="43" name="Picture 42">
              <a:extLst>
                <a:ext uri="{FF2B5EF4-FFF2-40B4-BE49-F238E27FC236}">
                  <a16:creationId xmlns:a16="http://schemas.microsoft.com/office/drawing/2014/main" id="{DB70E3A5-954C-4DA7-9E1D-B4F2E97842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276897">
              <a:off x="6089116" y="3344345"/>
              <a:ext cx="3042857" cy="2170701"/>
            </a:xfrm>
            <a:prstGeom prst="rect">
              <a:avLst/>
            </a:prstGeom>
          </p:spPr>
        </p:pic>
        <p:pic>
          <p:nvPicPr>
            <p:cNvPr id="44" name="Picture 43">
              <a:extLst>
                <a:ext uri="{FF2B5EF4-FFF2-40B4-BE49-F238E27FC236}">
                  <a16:creationId xmlns:a16="http://schemas.microsoft.com/office/drawing/2014/main" id="{7C01DE1E-5386-4EB3-8E8A-423D46CC4F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276897">
              <a:off x="5593997" y="3344344"/>
              <a:ext cx="3042857" cy="2170701"/>
            </a:xfrm>
            <a:prstGeom prst="rect">
              <a:avLst/>
            </a:prstGeom>
          </p:spPr>
        </p:pic>
        <p:pic>
          <p:nvPicPr>
            <p:cNvPr id="45" name="Picture 44">
              <a:extLst>
                <a:ext uri="{FF2B5EF4-FFF2-40B4-BE49-F238E27FC236}">
                  <a16:creationId xmlns:a16="http://schemas.microsoft.com/office/drawing/2014/main" id="{7BF6AAB0-E6AB-481D-9FF4-868BE83660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276897">
              <a:off x="5098878" y="3350721"/>
              <a:ext cx="3042857" cy="2170701"/>
            </a:xfrm>
            <a:prstGeom prst="rect">
              <a:avLst/>
            </a:prstGeom>
          </p:spPr>
        </p:pic>
      </p:grpSp>
      <p:grpSp>
        <p:nvGrpSpPr>
          <p:cNvPr id="46" name="Group 45">
            <a:extLst>
              <a:ext uri="{FF2B5EF4-FFF2-40B4-BE49-F238E27FC236}">
                <a16:creationId xmlns:a16="http://schemas.microsoft.com/office/drawing/2014/main" id="{AE127DAF-CBB2-4E44-A443-BF4A9E8C0366}"/>
              </a:ext>
            </a:extLst>
          </p:cNvPr>
          <p:cNvGrpSpPr/>
          <p:nvPr/>
        </p:nvGrpSpPr>
        <p:grpSpPr>
          <a:xfrm>
            <a:off x="2749419" y="5518375"/>
            <a:ext cx="3656057" cy="3049234"/>
            <a:chOff x="5534956" y="2908266"/>
            <a:chExt cx="3656057" cy="3049234"/>
          </a:xfrm>
        </p:grpSpPr>
        <p:pic>
          <p:nvPicPr>
            <p:cNvPr id="47" name="Picture 46">
              <a:extLst>
                <a:ext uri="{FF2B5EF4-FFF2-40B4-BE49-F238E27FC236}">
                  <a16:creationId xmlns:a16="http://schemas.microsoft.com/office/drawing/2014/main" id="{734260C9-E1A2-4BB1-AFE2-6168E37CE5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276897">
              <a:off x="6584234" y="3344345"/>
              <a:ext cx="3042857" cy="2170701"/>
            </a:xfrm>
            <a:prstGeom prst="rect">
              <a:avLst/>
            </a:prstGeom>
          </p:spPr>
        </p:pic>
        <p:pic>
          <p:nvPicPr>
            <p:cNvPr id="48" name="Picture 47">
              <a:extLst>
                <a:ext uri="{FF2B5EF4-FFF2-40B4-BE49-F238E27FC236}">
                  <a16:creationId xmlns:a16="http://schemas.microsoft.com/office/drawing/2014/main" id="{72A11AC5-364E-4C37-B86C-89FA540C4F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276897">
              <a:off x="6089116" y="3344345"/>
              <a:ext cx="3042857" cy="2170701"/>
            </a:xfrm>
            <a:prstGeom prst="rect">
              <a:avLst/>
            </a:prstGeom>
          </p:spPr>
        </p:pic>
        <p:pic>
          <p:nvPicPr>
            <p:cNvPr id="49" name="Picture 48">
              <a:extLst>
                <a:ext uri="{FF2B5EF4-FFF2-40B4-BE49-F238E27FC236}">
                  <a16:creationId xmlns:a16="http://schemas.microsoft.com/office/drawing/2014/main" id="{FBEB21A1-37BB-462A-AAA1-F3D97F33CE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276897">
              <a:off x="5593997" y="3344344"/>
              <a:ext cx="3042857" cy="2170701"/>
            </a:xfrm>
            <a:prstGeom prst="rect">
              <a:avLst/>
            </a:prstGeom>
          </p:spPr>
        </p:pic>
        <p:pic>
          <p:nvPicPr>
            <p:cNvPr id="50" name="Picture 49">
              <a:extLst>
                <a:ext uri="{FF2B5EF4-FFF2-40B4-BE49-F238E27FC236}">
                  <a16:creationId xmlns:a16="http://schemas.microsoft.com/office/drawing/2014/main" id="{39A32CB4-D4DC-4F00-BC8A-442E29A20E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276897">
              <a:off x="5098878" y="3350721"/>
              <a:ext cx="3042857" cy="2170701"/>
            </a:xfrm>
            <a:prstGeom prst="rect">
              <a:avLst/>
            </a:prstGeom>
          </p:spPr>
        </p:pic>
      </p:grpSp>
      <p:grpSp>
        <p:nvGrpSpPr>
          <p:cNvPr id="51" name="Group 50">
            <a:extLst>
              <a:ext uri="{FF2B5EF4-FFF2-40B4-BE49-F238E27FC236}">
                <a16:creationId xmlns:a16="http://schemas.microsoft.com/office/drawing/2014/main" id="{BA0BF764-0DE6-4795-8F76-83FC66902D5D}"/>
              </a:ext>
            </a:extLst>
          </p:cNvPr>
          <p:cNvGrpSpPr/>
          <p:nvPr/>
        </p:nvGrpSpPr>
        <p:grpSpPr>
          <a:xfrm>
            <a:off x="1" y="5521564"/>
            <a:ext cx="3656057" cy="3049234"/>
            <a:chOff x="5534956" y="2908266"/>
            <a:chExt cx="3656057" cy="3049234"/>
          </a:xfrm>
        </p:grpSpPr>
        <p:pic>
          <p:nvPicPr>
            <p:cNvPr id="52" name="Picture 51">
              <a:extLst>
                <a:ext uri="{FF2B5EF4-FFF2-40B4-BE49-F238E27FC236}">
                  <a16:creationId xmlns:a16="http://schemas.microsoft.com/office/drawing/2014/main" id="{D00CBB20-AACF-43EF-8A3A-0AB3C761EC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276897">
              <a:off x="6584234" y="3344345"/>
              <a:ext cx="3042857" cy="2170701"/>
            </a:xfrm>
            <a:prstGeom prst="rect">
              <a:avLst/>
            </a:prstGeom>
          </p:spPr>
        </p:pic>
        <p:pic>
          <p:nvPicPr>
            <p:cNvPr id="53" name="Picture 52">
              <a:extLst>
                <a:ext uri="{FF2B5EF4-FFF2-40B4-BE49-F238E27FC236}">
                  <a16:creationId xmlns:a16="http://schemas.microsoft.com/office/drawing/2014/main" id="{0412B837-0814-44CF-B896-9D0CFC7253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276897">
              <a:off x="6089116" y="3344345"/>
              <a:ext cx="3042857" cy="2170701"/>
            </a:xfrm>
            <a:prstGeom prst="rect">
              <a:avLst/>
            </a:prstGeom>
          </p:spPr>
        </p:pic>
        <p:pic>
          <p:nvPicPr>
            <p:cNvPr id="54" name="Picture 53">
              <a:extLst>
                <a:ext uri="{FF2B5EF4-FFF2-40B4-BE49-F238E27FC236}">
                  <a16:creationId xmlns:a16="http://schemas.microsoft.com/office/drawing/2014/main" id="{15F05E06-5AC5-4379-A24F-16B9DF2A7D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276897">
              <a:off x="5593997" y="3344344"/>
              <a:ext cx="3042857" cy="2170701"/>
            </a:xfrm>
            <a:prstGeom prst="rect">
              <a:avLst/>
            </a:prstGeom>
          </p:spPr>
        </p:pic>
        <p:pic>
          <p:nvPicPr>
            <p:cNvPr id="55" name="Picture 54">
              <a:extLst>
                <a:ext uri="{FF2B5EF4-FFF2-40B4-BE49-F238E27FC236}">
                  <a16:creationId xmlns:a16="http://schemas.microsoft.com/office/drawing/2014/main" id="{56110254-DF6B-4788-B590-089A1BC1FC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276897">
              <a:off x="5098878" y="3350721"/>
              <a:ext cx="3042857" cy="2170701"/>
            </a:xfrm>
            <a:prstGeom prst="rect">
              <a:avLst/>
            </a:prstGeom>
          </p:spPr>
        </p:pic>
      </p:grpSp>
      <p:pic>
        <p:nvPicPr>
          <p:cNvPr id="56" name="Picture 55">
            <a:extLst>
              <a:ext uri="{FF2B5EF4-FFF2-40B4-BE49-F238E27FC236}">
                <a16:creationId xmlns:a16="http://schemas.microsoft.com/office/drawing/2014/main" id="{3833D241-FD8C-4DDD-B100-574FA9FF517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827" r="12606" b="65190"/>
          <a:stretch/>
        </p:blipFill>
        <p:spPr>
          <a:xfrm>
            <a:off x="452347" y="4926358"/>
            <a:ext cx="8255975" cy="1479485"/>
          </a:xfrm>
          <a:prstGeom prst="rect">
            <a:avLst/>
          </a:prstGeom>
        </p:spPr>
      </p:pic>
      <p:grpSp>
        <p:nvGrpSpPr>
          <p:cNvPr id="16" name="Group 15">
            <a:extLst>
              <a:ext uri="{FF2B5EF4-FFF2-40B4-BE49-F238E27FC236}">
                <a16:creationId xmlns:a16="http://schemas.microsoft.com/office/drawing/2014/main" id="{FE8D7577-09BA-44DF-8E03-F4B08849872C}"/>
              </a:ext>
            </a:extLst>
          </p:cNvPr>
          <p:cNvGrpSpPr/>
          <p:nvPr/>
        </p:nvGrpSpPr>
        <p:grpSpPr>
          <a:xfrm>
            <a:off x="682793" y="5304363"/>
            <a:ext cx="7640058" cy="1019850"/>
            <a:chOff x="682793" y="5170305"/>
            <a:chExt cx="7640058" cy="1019850"/>
          </a:xfrm>
        </p:grpSpPr>
        <p:sp>
          <p:nvSpPr>
            <p:cNvPr id="57" name="TextBox 56">
              <a:extLst>
                <a:ext uri="{FF2B5EF4-FFF2-40B4-BE49-F238E27FC236}">
                  <a16:creationId xmlns:a16="http://schemas.microsoft.com/office/drawing/2014/main" id="{AA2C9C07-E1FC-42A3-AE71-108A6A13E5E7}"/>
                </a:ext>
              </a:extLst>
            </p:cNvPr>
            <p:cNvSpPr txBox="1"/>
            <p:nvPr/>
          </p:nvSpPr>
          <p:spPr>
            <a:xfrm>
              <a:off x="682793" y="5675682"/>
              <a:ext cx="7640058" cy="514473"/>
            </a:xfrm>
            <a:prstGeom prst="rect">
              <a:avLst/>
            </a:prstGeom>
            <a:solidFill>
              <a:srgbClr val="F0864A"/>
            </a:solidFill>
          </p:spPr>
          <p:txBody>
            <a:bodyPr wrap="square" lIns="108000" tIns="108000" rIns="108000" bIns="108000" rtlCol="0">
              <a:spAutoFit/>
            </a:bodyPr>
            <a:lstStyle/>
            <a:p>
              <a:pPr algn="ctr">
                <a:lnSpc>
                  <a:spcPct val="107000"/>
                </a:lnSpc>
                <a:spcAft>
                  <a:spcPts val="800"/>
                </a:spcAft>
              </a:pPr>
              <a:r>
                <a:rPr lang="en-GB" dirty="0">
                  <a:solidFill>
                    <a:schemeClr val="bg1"/>
                  </a:solidFill>
                  <a:latin typeface="Twinkl" pitchFamily="50" charset="0"/>
                  <a:ea typeface="Calibri" panose="020F0502020204030204" pitchFamily="34" charset="0"/>
                  <a:cs typeface="Times New Roman" panose="02020603050405020304" pitchFamily="18" charset="0"/>
                </a:rPr>
                <a:t>×</a:t>
              </a:r>
              <a:r>
                <a:rPr lang="en-GB" dirty="0">
                  <a:solidFill>
                    <a:srgbClr val="00B050"/>
                  </a:solidFill>
                  <a:latin typeface="Twinkl" pitchFamily="50" charset="0"/>
                  <a:ea typeface="Calibri" panose="020F0502020204030204" pitchFamily="34" charset="0"/>
                  <a:cs typeface="Times New Roman" panose="02020603050405020304" pitchFamily="18" charset="0"/>
                </a:rPr>
                <a:t>             </a:t>
              </a:r>
              <a:r>
                <a:rPr lang="en-GB" dirty="0">
                  <a:solidFill>
                    <a:schemeClr val="bg1"/>
                  </a:solidFill>
                  <a:latin typeface="Twinkl" pitchFamily="50" charset="0"/>
                  <a:ea typeface="Calibri" panose="020F0502020204030204" pitchFamily="34" charset="0"/>
                  <a:cs typeface="Times New Roman" panose="02020603050405020304" pitchFamily="18" charset="0"/>
                </a:rPr>
                <a:t>=</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62" name="TextBox 61">
              <a:extLst>
                <a:ext uri="{FF2B5EF4-FFF2-40B4-BE49-F238E27FC236}">
                  <a16:creationId xmlns:a16="http://schemas.microsoft.com/office/drawing/2014/main" id="{5D91A1DC-644E-468C-A242-1D3B925DF99D}"/>
                </a:ext>
              </a:extLst>
            </p:cNvPr>
            <p:cNvSpPr txBox="1"/>
            <p:nvPr/>
          </p:nvSpPr>
          <p:spPr>
            <a:xfrm>
              <a:off x="682793" y="5170305"/>
              <a:ext cx="7640058" cy="514473"/>
            </a:xfrm>
            <a:prstGeom prst="rect">
              <a:avLst/>
            </a:prstGeom>
            <a:solidFill>
              <a:srgbClr val="F0864A"/>
            </a:solidFill>
          </p:spPr>
          <p:txBody>
            <a:bodyPr wrap="square" lIns="108000" tIns="108000" rIns="108000" bIns="108000" rtlCol="0">
              <a:spAutoFit/>
            </a:bodyPr>
            <a:lstStyle/>
            <a:p>
              <a:pPr algn="ctr">
                <a:lnSpc>
                  <a:spcPct val="107000"/>
                </a:lnSpc>
                <a:spcAft>
                  <a:spcPts val="800"/>
                </a:spcAft>
              </a:pPr>
              <a:r>
                <a:rPr lang="en-GB" dirty="0">
                  <a:solidFill>
                    <a:schemeClr val="bg1"/>
                  </a:solidFill>
                  <a:latin typeface="Twinkl" pitchFamily="50" charset="0"/>
                  <a:ea typeface="Calibri" panose="020F0502020204030204" pitchFamily="34" charset="0"/>
                  <a:cs typeface="Times New Roman" panose="02020603050405020304" pitchFamily="18" charset="0"/>
                </a:rPr>
                <a:t>There are         groups of   </a:t>
              </a:r>
              <a:r>
                <a:rPr lang="en-GB" dirty="0">
                  <a:solidFill>
                    <a:srgbClr val="00B050"/>
                  </a:solidFill>
                  <a:latin typeface="Twinkl" pitchFamily="50" charset="0"/>
                  <a:ea typeface="Calibri" panose="020F0502020204030204" pitchFamily="34" charset="0"/>
                  <a:cs typeface="Times New Roman" panose="02020603050405020304" pitchFamily="18" charset="0"/>
                </a:rPr>
                <a:t>      </a:t>
              </a:r>
              <a:r>
                <a:rPr lang="en-GB" dirty="0">
                  <a:solidFill>
                    <a:srgbClr val="FF0000"/>
                  </a:solidFill>
                  <a:latin typeface="Twinkl" pitchFamily="50" charset="0"/>
                  <a:ea typeface="Calibri" panose="020F0502020204030204" pitchFamily="34" charset="0"/>
                  <a:cs typeface="Times New Roman" panose="02020603050405020304" pitchFamily="18" charset="0"/>
                </a:rPr>
                <a:t> </a:t>
              </a:r>
              <a:r>
                <a:rPr lang="en-GB" dirty="0">
                  <a:solidFill>
                    <a:srgbClr val="00B050"/>
                  </a:solidFill>
                  <a:latin typeface="Twinkl" pitchFamily="50" charset="0"/>
                  <a:ea typeface="Calibri" panose="020F0502020204030204" pitchFamily="34" charset="0"/>
                  <a:cs typeface="Times New Roman" panose="02020603050405020304" pitchFamily="18" charset="0"/>
                </a:rPr>
                <a:t> </a:t>
              </a:r>
              <a:r>
                <a:rPr lang="en-GB" dirty="0">
                  <a:solidFill>
                    <a:schemeClr val="bg1"/>
                  </a:solidFill>
                  <a:latin typeface="Twinkl" pitchFamily="50" charset="0"/>
                  <a:ea typeface="Calibri" panose="020F0502020204030204" pitchFamily="34" charset="0"/>
                  <a:cs typeface="Times New Roman" panose="02020603050405020304" pitchFamily="18" charset="0"/>
                </a:rPr>
                <a:t>plants.</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68B77CB-7FE6-4DBE-AAAF-63926CC78286}"/>
              </a:ext>
            </a:extLst>
          </p:cNvPr>
          <p:cNvGrpSpPr/>
          <p:nvPr/>
        </p:nvGrpSpPr>
        <p:grpSpPr>
          <a:xfrm>
            <a:off x="3218875" y="5380860"/>
            <a:ext cx="2646200" cy="872000"/>
            <a:chOff x="3218875" y="5244230"/>
            <a:chExt cx="2646200" cy="872000"/>
          </a:xfrm>
        </p:grpSpPr>
        <p:sp>
          <p:nvSpPr>
            <p:cNvPr id="63" name="Rectangle 62">
              <a:extLst>
                <a:ext uri="{FF2B5EF4-FFF2-40B4-BE49-F238E27FC236}">
                  <a16:creationId xmlns:a16="http://schemas.microsoft.com/office/drawing/2014/main" id="{399F54B7-3818-4C4A-83B5-60E83E7C16F4}"/>
                </a:ext>
              </a:extLst>
            </p:cNvPr>
            <p:cNvSpPr/>
            <p:nvPr/>
          </p:nvSpPr>
          <p:spPr>
            <a:xfrm>
              <a:off x="3521139" y="5244230"/>
              <a:ext cx="543260" cy="355276"/>
            </a:xfrm>
            <a:prstGeom prst="rect">
              <a:avLst/>
            </a:prstGeom>
            <a:solidFill>
              <a:srgbClr val="87BD31"/>
            </a:solidFill>
          </p:spPr>
          <p:txBody>
            <a:bodyPr wrap="square" lIns="180000" tIns="36000" rIns="180000" bIns="72000" anchor="ctr">
              <a:spAutoFit/>
            </a:bodyPr>
            <a:lstStyle/>
            <a:p>
              <a:pPr algn="ctr"/>
              <a:r>
                <a:rPr lang="en-GB" altLang="en-US" sz="1600" b="1" dirty="0">
                  <a:solidFill>
                    <a:schemeClr val="bg1"/>
                  </a:solidFill>
                  <a:latin typeface="Kalam" panose="02000000000000000000" pitchFamily="2" charset="0"/>
                  <a:cs typeface="Kalam" panose="02000000000000000000" pitchFamily="2" charset="0"/>
                </a:rPr>
                <a:t>3</a:t>
              </a:r>
              <a:endParaRPr lang="en-GB" sz="1600" b="1" dirty="0">
                <a:solidFill>
                  <a:schemeClr val="bg1"/>
                </a:solidFill>
                <a:latin typeface="Kalam" panose="02000000000000000000" pitchFamily="2" charset="0"/>
                <a:cs typeface="Kalam" panose="02000000000000000000" pitchFamily="2" charset="0"/>
              </a:endParaRPr>
            </a:p>
          </p:txBody>
        </p:sp>
        <p:sp>
          <p:nvSpPr>
            <p:cNvPr id="64" name="Rectangle 63">
              <a:extLst>
                <a:ext uri="{FF2B5EF4-FFF2-40B4-BE49-F238E27FC236}">
                  <a16:creationId xmlns:a16="http://schemas.microsoft.com/office/drawing/2014/main" id="{8CDF8238-B161-413D-8BA4-43ACA5E3522D}"/>
                </a:ext>
              </a:extLst>
            </p:cNvPr>
            <p:cNvSpPr/>
            <p:nvPr/>
          </p:nvSpPr>
          <p:spPr>
            <a:xfrm>
              <a:off x="5188865" y="5244230"/>
              <a:ext cx="543260" cy="355276"/>
            </a:xfrm>
            <a:prstGeom prst="rect">
              <a:avLst/>
            </a:prstGeom>
            <a:solidFill>
              <a:srgbClr val="87BD31"/>
            </a:solidFill>
          </p:spPr>
          <p:txBody>
            <a:bodyPr wrap="square" lIns="180000" tIns="36000" rIns="180000" bIns="72000" anchor="ctr">
              <a:spAutoFit/>
            </a:bodyPr>
            <a:lstStyle/>
            <a:p>
              <a:pPr algn="ctr"/>
              <a:r>
                <a:rPr lang="en-GB" altLang="en-US" sz="1600" b="1" dirty="0">
                  <a:solidFill>
                    <a:schemeClr val="bg1"/>
                  </a:solidFill>
                  <a:latin typeface="Kalam" panose="02000000000000000000" pitchFamily="2" charset="0"/>
                  <a:cs typeface="Kalam" panose="02000000000000000000" pitchFamily="2" charset="0"/>
                </a:rPr>
                <a:t>4</a:t>
              </a:r>
              <a:endParaRPr lang="en-GB" sz="1600" b="1" dirty="0">
                <a:solidFill>
                  <a:schemeClr val="bg1"/>
                </a:solidFill>
                <a:latin typeface="Kalam" panose="02000000000000000000" pitchFamily="2" charset="0"/>
                <a:cs typeface="Kalam" panose="02000000000000000000" pitchFamily="2" charset="0"/>
              </a:endParaRPr>
            </a:p>
          </p:txBody>
        </p:sp>
        <p:sp>
          <p:nvSpPr>
            <p:cNvPr id="59" name="Rectangle 58">
              <a:extLst>
                <a:ext uri="{FF2B5EF4-FFF2-40B4-BE49-F238E27FC236}">
                  <a16:creationId xmlns:a16="http://schemas.microsoft.com/office/drawing/2014/main" id="{C74355E4-B635-4F6A-8514-35F2C302794A}"/>
                </a:ext>
              </a:extLst>
            </p:cNvPr>
            <p:cNvSpPr/>
            <p:nvPr/>
          </p:nvSpPr>
          <p:spPr>
            <a:xfrm>
              <a:off x="4246146" y="5760954"/>
              <a:ext cx="543260" cy="355276"/>
            </a:xfrm>
            <a:prstGeom prst="rect">
              <a:avLst/>
            </a:prstGeom>
            <a:solidFill>
              <a:srgbClr val="87BD31"/>
            </a:solidFill>
          </p:spPr>
          <p:txBody>
            <a:bodyPr wrap="square" lIns="180000" tIns="36000" rIns="180000" bIns="72000" anchor="ctr">
              <a:spAutoFit/>
            </a:bodyPr>
            <a:lstStyle/>
            <a:p>
              <a:pPr algn="ctr"/>
              <a:r>
                <a:rPr lang="en-GB" altLang="en-US" sz="1600" b="1" dirty="0">
                  <a:solidFill>
                    <a:schemeClr val="bg1"/>
                  </a:solidFill>
                  <a:latin typeface="Kalam" panose="02000000000000000000" pitchFamily="2" charset="0"/>
                  <a:cs typeface="Kalam" panose="02000000000000000000" pitchFamily="2" charset="0"/>
                </a:rPr>
                <a:t>4</a:t>
              </a:r>
              <a:endParaRPr lang="en-GB" sz="1600" b="1" dirty="0">
                <a:solidFill>
                  <a:schemeClr val="bg1"/>
                </a:solidFill>
                <a:latin typeface="Kalam" panose="02000000000000000000" pitchFamily="2" charset="0"/>
                <a:cs typeface="Kalam" panose="02000000000000000000" pitchFamily="2" charset="0"/>
              </a:endParaRPr>
            </a:p>
          </p:txBody>
        </p:sp>
        <p:sp>
          <p:nvSpPr>
            <p:cNvPr id="60" name="Rectangle 59">
              <a:extLst>
                <a:ext uri="{FF2B5EF4-FFF2-40B4-BE49-F238E27FC236}">
                  <a16:creationId xmlns:a16="http://schemas.microsoft.com/office/drawing/2014/main" id="{A5014576-12C1-41E4-9FB0-348335A322E7}"/>
                </a:ext>
              </a:extLst>
            </p:cNvPr>
            <p:cNvSpPr/>
            <p:nvPr/>
          </p:nvSpPr>
          <p:spPr>
            <a:xfrm>
              <a:off x="3218875" y="5760954"/>
              <a:ext cx="543260" cy="355276"/>
            </a:xfrm>
            <a:prstGeom prst="rect">
              <a:avLst/>
            </a:prstGeom>
            <a:solidFill>
              <a:srgbClr val="87BD31"/>
            </a:solidFill>
          </p:spPr>
          <p:txBody>
            <a:bodyPr wrap="square" lIns="180000" tIns="36000" rIns="180000" bIns="72000" anchor="ctr">
              <a:spAutoFit/>
            </a:bodyPr>
            <a:lstStyle/>
            <a:p>
              <a:pPr algn="ctr"/>
              <a:r>
                <a:rPr lang="en-GB" altLang="en-US" sz="1600" b="1" dirty="0">
                  <a:solidFill>
                    <a:schemeClr val="bg1"/>
                  </a:solidFill>
                  <a:latin typeface="Kalam" panose="02000000000000000000" pitchFamily="2" charset="0"/>
                  <a:cs typeface="Kalam" panose="02000000000000000000" pitchFamily="2" charset="0"/>
                </a:rPr>
                <a:t>3</a:t>
              </a:r>
              <a:endParaRPr lang="en-GB" sz="1600" b="1" dirty="0">
                <a:solidFill>
                  <a:schemeClr val="bg1"/>
                </a:solidFill>
                <a:latin typeface="Kalam" panose="02000000000000000000" pitchFamily="2" charset="0"/>
                <a:cs typeface="Kalam" panose="02000000000000000000" pitchFamily="2" charset="0"/>
              </a:endParaRPr>
            </a:p>
          </p:txBody>
        </p:sp>
        <p:sp>
          <p:nvSpPr>
            <p:cNvPr id="61" name="Rectangle 60">
              <a:extLst>
                <a:ext uri="{FF2B5EF4-FFF2-40B4-BE49-F238E27FC236}">
                  <a16:creationId xmlns:a16="http://schemas.microsoft.com/office/drawing/2014/main" id="{CB8ACA6F-DB1E-4979-BC2A-20C3AC6C7BF7}"/>
                </a:ext>
              </a:extLst>
            </p:cNvPr>
            <p:cNvSpPr/>
            <p:nvPr/>
          </p:nvSpPr>
          <p:spPr>
            <a:xfrm>
              <a:off x="5247913" y="5760954"/>
              <a:ext cx="617162" cy="355276"/>
            </a:xfrm>
            <a:prstGeom prst="rect">
              <a:avLst/>
            </a:prstGeom>
            <a:solidFill>
              <a:srgbClr val="87BD31"/>
            </a:solidFill>
          </p:spPr>
          <p:txBody>
            <a:bodyPr wrap="square" lIns="180000" tIns="36000" rIns="180000" bIns="72000" anchor="ctr">
              <a:spAutoFit/>
            </a:bodyPr>
            <a:lstStyle/>
            <a:p>
              <a:pPr algn="ctr"/>
              <a:r>
                <a:rPr lang="en-GB" altLang="en-US" sz="1600" b="1" dirty="0">
                  <a:solidFill>
                    <a:schemeClr val="bg1"/>
                  </a:solidFill>
                  <a:latin typeface="Kalam" panose="02000000000000000000" pitchFamily="2" charset="0"/>
                  <a:cs typeface="Kalam" panose="02000000000000000000" pitchFamily="2" charset="0"/>
                </a:rPr>
                <a:t>12</a:t>
              </a:r>
              <a:endParaRPr lang="en-GB" sz="1600" b="1" dirty="0">
                <a:solidFill>
                  <a:schemeClr val="bg1"/>
                </a:solidFill>
                <a:latin typeface="Kalam" panose="02000000000000000000" pitchFamily="2" charset="0"/>
                <a:cs typeface="Kalam" panose="02000000000000000000" pitchFamily="2" charset="0"/>
              </a:endParaRPr>
            </a:p>
          </p:txBody>
        </p:sp>
      </p:grpSp>
      <p:pic>
        <p:nvPicPr>
          <p:cNvPr id="4" name="Picture 3">
            <a:extLst>
              <a:ext uri="{FF2B5EF4-FFF2-40B4-BE49-F238E27FC236}">
                <a16:creationId xmlns:a16="http://schemas.microsoft.com/office/drawing/2014/main" id="{857C8C16-6DF1-4CA2-9AC9-59143E423F80}"/>
              </a:ext>
            </a:extLst>
          </p:cNvPr>
          <p:cNvPicPr>
            <a:picLocks noChangeAspect="1"/>
          </p:cNvPicPr>
          <p:nvPr/>
        </p:nvPicPr>
        <p:blipFill rotWithShape="1">
          <a:blip r:embed="rId6">
            <a:extLst>
              <a:ext uri="{28A0092B-C50C-407E-A947-70E740481C1C}">
                <a14:useLocalDpi xmlns:a14="http://schemas.microsoft.com/office/drawing/2010/main" val="0"/>
              </a:ext>
            </a:extLst>
          </a:blip>
          <a:srcRect t="93500"/>
          <a:stretch/>
        </p:blipFill>
        <p:spPr>
          <a:xfrm>
            <a:off x="0" y="6412218"/>
            <a:ext cx="9144000" cy="445781"/>
          </a:xfrm>
          <a:prstGeom prst="rect">
            <a:avLst/>
          </a:prstGeom>
        </p:spPr>
      </p:pic>
    </p:spTree>
    <p:extLst>
      <p:ext uri="{BB962C8B-B14F-4D97-AF65-F5344CB8AC3E}">
        <p14:creationId xmlns:p14="http://schemas.microsoft.com/office/powerpoint/2010/main" val="26190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61111E-6 -4.81481E-6 L 3.61111E-6 -0.37824 " pathEditMode="relative" rAng="0" ptsTypes="AA">
                                      <p:cBhvr>
                                        <p:cTn id="6" dur="2000" fill="hold"/>
                                        <p:tgtEl>
                                          <p:spTgt spid="51"/>
                                        </p:tgtEl>
                                        <p:attrNameLst>
                                          <p:attrName>ppt_x</p:attrName>
                                          <p:attrName>ppt_y</p:attrName>
                                        </p:attrNameLst>
                                      </p:cBhvr>
                                      <p:rCtr x="0" y="-18912"/>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8.33333E-7 -1.85185E-6 L -8.33333E-7 -0.35324 " pathEditMode="relative" rAng="0" ptsTypes="AA">
                                      <p:cBhvr>
                                        <p:cTn id="10" dur="2000" fill="hold"/>
                                        <p:tgtEl>
                                          <p:spTgt spid="46"/>
                                        </p:tgtEl>
                                        <p:attrNameLst>
                                          <p:attrName>ppt_x</p:attrName>
                                          <p:attrName>ppt_y</p:attrName>
                                        </p:attrNameLst>
                                      </p:cBhvr>
                                      <p:rCtr x="0" y="-17662"/>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4.72222E-6 -4.81481E-6 L -0.00365 -0.37384 " pathEditMode="relative" rAng="0" ptsTypes="AA">
                                      <p:cBhvr>
                                        <p:cTn id="14" dur="2000" fill="hold"/>
                                        <p:tgtEl>
                                          <p:spTgt spid="11"/>
                                        </p:tgtEl>
                                        <p:attrNameLst>
                                          <p:attrName>ppt_x</p:attrName>
                                          <p:attrName>ppt_y</p:attrName>
                                        </p:attrNameLst>
                                      </p:cBhvr>
                                      <p:rCtr x="-191" y="-18704"/>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CA159D-C9A6-4B89-A0F3-6584292C3C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6940" y="896268"/>
            <a:ext cx="4679156" cy="6858000"/>
          </a:xfrm>
          <a:prstGeom prst="rect">
            <a:avLst/>
          </a:prstGeom>
        </p:spPr>
      </p:pic>
      <p:grpSp>
        <p:nvGrpSpPr>
          <p:cNvPr id="11" name="Group 10">
            <a:extLst>
              <a:ext uri="{FF2B5EF4-FFF2-40B4-BE49-F238E27FC236}">
                <a16:creationId xmlns:a16="http://schemas.microsoft.com/office/drawing/2014/main" id="{BD80FD7A-3CDF-4B02-8FB3-102874BC3B6C}"/>
              </a:ext>
            </a:extLst>
          </p:cNvPr>
          <p:cNvGrpSpPr/>
          <p:nvPr/>
        </p:nvGrpSpPr>
        <p:grpSpPr>
          <a:xfrm>
            <a:off x="869333" y="1642036"/>
            <a:ext cx="2423304" cy="6035086"/>
            <a:chOff x="638113" y="1642036"/>
            <a:chExt cx="2423304" cy="6035086"/>
          </a:xfrm>
        </p:grpSpPr>
        <p:sp>
          <p:nvSpPr>
            <p:cNvPr id="8" name="TextBox 7">
              <a:extLst>
                <a:ext uri="{FF2B5EF4-FFF2-40B4-BE49-F238E27FC236}">
                  <a16:creationId xmlns:a16="http://schemas.microsoft.com/office/drawing/2014/main" id="{8ED1A3B3-57AB-4D7D-9DC7-1872A93B8F5C}"/>
                </a:ext>
              </a:extLst>
            </p:cNvPr>
            <p:cNvSpPr txBox="1"/>
            <p:nvPr/>
          </p:nvSpPr>
          <p:spPr>
            <a:xfrm>
              <a:off x="693572" y="1642036"/>
              <a:ext cx="2312386" cy="6035086"/>
            </a:xfrm>
            <a:prstGeom prst="rect">
              <a:avLst/>
            </a:prstGeom>
            <a:solidFill>
              <a:srgbClr val="2CB7BD"/>
            </a:solidFill>
          </p:spPr>
          <p:txBody>
            <a:bodyPr wrap="square" lIns="108000" tIns="108000" rIns="108000" bIns="108000" rtlCol="0">
              <a:spAutoFit/>
            </a:bodyPr>
            <a:lstStyle/>
            <a:p>
              <a:pPr algn="ctr"/>
              <a:r>
                <a:rPr lang="en-GB" dirty="0">
                  <a:solidFill>
                    <a:schemeClr val="bg1"/>
                  </a:solidFill>
                </a:rPr>
                <a:t>Sticky tape is sold in packs of 4 rolls. Mr Best buys 6 packs. How many rolls of tape is that?</a:t>
              </a:r>
            </a:p>
            <a:p>
              <a:pPr algn="ctr"/>
              <a:r>
                <a:rPr lang="en-GB" dirty="0">
                  <a:solidFill>
                    <a:schemeClr val="bg1"/>
                  </a:solidFill>
                </a:rPr>
                <a:t>Complete the bar model to show your answer.</a:t>
              </a:r>
            </a:p>
            <a:p>
              <a:pPr algn="ctr"/>
              <a:endParaRPr lang="en-GB" dirty="0">
                <a:solidFill>
                  <a:schemeClr val="bg1"/>
                </a:solidFill>
              </a:endParaRPr>
            </a:p>
            <a:p>
              <a:pPr algn="ctr"/>
              <a:endParaRPr lang="en-GB" dirty="0">
                <a:solidFill>
                  <a:schemeClr val="bg1"/>
                </a:solidFill>
              </a:endParaRPr>
            </a:p>
            <a:p>
              <a:pPr algn="ctr"/>
              <a:endParaRPr lang="en-GB" dirty="0">
                <a:solidFill>
                  <a:schemeClr val="bg1"/>
                </a:solidFill>
              </a:endParaRPr>
            </a:p>
            <a:p>
              <a:pPr algn="ctr"/>
              <a:endParaRPr lang="en-GB" dirty="0">
                <a:solidFill>
                  <a:schemeClr val="bg1"/>
                </a:solidFill>
              </a:endParaRPr>
            </a:p>
            <a:p>
              <a:pPr algn="ctr"/>
              <a:endParaRPr lang="en-GB" dirty="0">
                <a:solidFill>
                  <a:schemeClr val="bg1"/>
                </a:solidFill>
              </a:endParaRPr>
            </a:p>
            <a:p>
              <a:pPr algn="ctr"/>
              <a:endParaRPr lang="en-GB" dirty="0">
                <a:solidFill>
                  <a:schemeClr val="bg1"/>
                </a:solidFill>
              </a:endParaRPr>
            </a:p>
            <a:p>
              <a:pPr algn="ctr"/>
              <a:endParaRPr lang="en-GB" dirty="0">
                <a:solidFill>
                  <a:schemeClr val="bg1"/>
                </a:solidFill>
              </a:endParaRPr>
            </a:p>
            <a:p>
              <a:pPr algn="ctr"/>
              <a:endParaRPr lang="en-GB" dirty="0">
                <a:solidFill>
                  <a:schemeClr val="bg1"/>
                </a:solidFill>
              </a:endParaRPr>
            </a:p>
            <a:p>
              <a:pPr algn="ctr"/>
              <a:endParaRPr lang="en-GB" dirty="0">
                <a:solidFill>
                  <a:schemeClr val="bg1"/>
                </a:solidFill>
              </a:endParaRPr>
            </a:p>
            <a:p>
              <a:pPr algn="ctr"/>
              <a:endParaRPr lang="en-GB" dirty="0">
                <a:solidFill>
                  <a:schemeClr val="bg1"/>
                </a:solidFill>
              </a:endParaRPr>
            </a:p>
            <a:p>
              <a:pPr algn="ctr"/>
              <a:endParaRPr lang="en-GB" dirty="0">
                <a:solidFill>
                  <a:schemeClr val="bg1"/>
                </a:solidFill>
              </a:endParaRPr>
            </a:p>
            <a:p>
              <a:pPr algn="ctr"/>
              <a:endParaRPr lang="en-GB" dirty="0">
                <a:solidFill>
                  <a:schemeClr val="bg1"/>
                </a:solidFill>
              </a:endParaRPr>
            </a:p>
            <a:p>
              <a:pPr algn="ctr"/>
              <a:endParaRPr lang="en-GB" dirty="0">
                <a:solidFill>
                  <a:schemeClr val="bg1"/>
                </a:solidFill>
              </a:endParaRPr>
            </a:p>
          </p:txBody>
        </p:sp>
        <p:grpSp>
          <p:nvGrpSpPr>
            <p:cNvPr id="10" name="Group 9">
              <a:extLst>
                <a:ext uri="{FF2B5EF4-FFF2-40B4-BE49-F238E27FC236}">
                  <a16:creationId xmlns:a16="http://schemas.microsoft.com/office/drawing/2014/main" id="{3622E083-4CF5-441E-A17F-05C0A2F0A096}"/>
                </a:ext>
              </a:extLst>
            </p:cNvPr>
            <p:cNvGrpSpPr/>
            <p:nvPr/>
          </p:nvGrpSpPr>
          <p:grpSpPr>
            <a:xfrm>
              <a:off x="638113" y="4466896"/>
              <a:ext cx="2423304" cy="2276719"/>
              <a:chOff x="3388917" y="2289836"/>
              <a:chExt cx="4566746" cy="4453780"/>
            </a:xfrm>
          </p:grpSpPr>
          <p:pic>
            <p:nvPicPr>
              <p:cNvPr id="5" name="Picture 4">
                <a:extLst>
                  <a:ext uri="{FF2B5EF4-FFF2-40B4-BE49-F238E27FC236}">
                    <a16:creationId xmlns:a16="http://schemas.microsoft.com/office/drawing/2014/main" id="{E518D248-BBDA-4643-B315-5701B43D67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468463">
                <a:off x="3576872" y="3237186"/>
                <a:ext cx="3318475" cy="3694386"/>
              </a:xfrm>
              <a:prstGeom prst="rect">
                <a:avLst/>
              </a:prstGeom>
            </p:spPr>
          </p:pic>
          <p:pic>
            <p:nvPicPr>
              <p:cNvPr id="13" name="Picture 12">
                <a:extLst>
                  <a:ext uri="{FF2B5EF4-FFF2-40B4-BE49-F238E27FC236}">
                    <a16:creationId xmlns:a16="http://schemas.microsoft.com/office/drawing/2014/main" id="{4BDF9584-6ABE-4149-AF95-029AC8D76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468463">
                <a:off x="4449232" y="2858224"/>
                <a:ext cx="3318475" cy="3694386"/>
              </a:xfrm>
              <a:prstGeom prst="rect">
                <a:avLst/>
              </a:prstGeom>
            </p:spPr>
          </p:pic>
          <p:pic>
            <p:nvPicPr>
              <p:cNvPr id="14" name="Picture 13">
                <a:extLst>
                  <a:ext uri="{FF2B5EF4-FFF2-40B4-BE49-F238E27FC236}">
                    <a16:creationId xmlns:a16="http://schemas.microsoft.com/office/drawing/2014/main" id="{96A7EE7E-CCDF-40EE-9528-5812C002EE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468463">
                <a:off x="4245083" y="2101881"/>
                <a:ext cx="3318475" cy="3694386"/>
              </a:xfrm>
              <a:prstGeom prst="rect">
                <a:avLst/>
              </a:prstGeom>
            </p:spPr>
          </p:pic>
        </p:grpSp>
      </p:grpSp>
      <p:sp>
        <p:nvSpPr>
          <p:cNvPr id="18" name="TextBox 17">
            <a:extLst>
              <a:ext uri="{FF2B5EF4-FFF2-40B4-BE49-F238E27FC236}">
                <a16:creationId xmlns:a16="http://schemas.microsoft.com/office/drawing/2014/main" id="{B9125F53-4C60-4400-878F-7DBFB38ECE5E}"/>
              </a:ext>
            </a:extLst>
          </p:cNvPr>
          <p:cNvSpPr txBox="1"/>
          <p:nvPr/>
        </p:nvSpPr>
        <p:spPr>
          <a:xfrm>
            <a:off x="4117362" y="3206045"/>
            <a:ext cx="3669830" cy="1351048"/>
          </a:xfrm>
          <a:prstGeom prst="rect">
            <a:avLst/>
          </a:prstGeom>
          <a:solidFill>
            <a:srgbClr val="2CB7BD"/>
          </a:solidFill>
        </p:spPr>
        <p:txBody>
          <a:bodyPr wrap="square" lIns="108000" tIns="108000" rIns="108000" bIns="108000" rtlCol="0">
            <a:spAutoFit/>
          </a:bodyPr>
          <a:lstStyle/>
          <a:p>
            <a:pPr algn="ctr">
              <a:lnSpc>
                <a:spcPct val="107000"/>
              </a:lnSpc>
              <a:spcAft>
                <a:spcPts val="800"/>
              </a:spcAft>
            </a:pPr>
            <a:r>
              <a:rPr lang="en-GB" sz="7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endParaRPr lang="en-GB"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2" name="Rectangle 31">
            <a:extLst>
              <a:ext uri="{FF2B5EF4-FFF2-40B4-BE49-F238E27FC236}">
                <a16:creationId xmlns:a16="http://schemas.microsoft.com/office/drawing/2014/main" id="{29C5747B-8460-4FF6-B83C-7EE90CD0A68F}"/>
              </a:ext>
            </a:extLst>
          </p:cNvPr>
          <p:cNvSpPr/>
          <p:nvPr/>
        </p:nvSpPr>
        <p:spPr>
          <a:xfrm>
            <a:off x="445574" y="702863"/>
            <a:ext cx="1627066"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Multiply by 4</a:t>
            </a:r>
            <a:endParaRPr lang="en-GB" sz="1600" b="1" dirty="0">
              <a:solidFill>
                <a:schemeClr val="bg1"/>
              </a:solidFill>
            </a:endParaRPr>
          </a:p>
        </p:txBody>
      </p:sp>
      <p:sp>
        <p:nvSpPr>
          <p:cNvPr id="33" name="Rectangle 32">
            <a:extLst>
              <a:ext uri="{FF2B5EF4-FFF2-40B4-BE49-F238E27FC236}">
                <a16:creationId xmlns:a16="http://schemas.microsoft.com/office/drawing/2014/main" id="{7840D504-1D19-4123-AE18-76C8B4A2D71C}"/>
              </a:ext>
            </a:extLst>
          </p:cNvPr>
          <p:cNvSpPr/>
          <p:nvPr/>
        </p:nvSpPr>
        <p:spPr>
          <a:xfrm>
            <a:off x="2072640"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a:solidFill>
                  <a:schemeClr val="bg1"/>
                </a:solidFill>
              </a:rPr>
              <a:t>Diving</a:t>
            </a:r>
            <a:endParaRPr lang="en-GB" sz="1600" b="1" dirty="0">
              <a:solidFill>
                <a:schemeClr val="bg1"/>
              </a:solidFill>
            </a:endParaRPr>
          </a:p>
        </p:txBody>
      </p:sp>
      <p:cxnSp>
        <p:nvCxnSpPr>
          <p:cNvPr id="34" name="Straight Connector 33">
            <a:extLst>
              <a:ext uri="{FF2B5EF4-FFF2-40B4-BE49-F238E27FC236}">
                <a16:creationId xmlns:a16="http://schemas.microsoft.com/office/drawing/2014/main" id="{05C0D7E0-2D6C-4BDC-B659-477FA7C80E2D}"/>
              </a:ext>
            </a:extLst>
          </p:cNvPr>
          <p:cNvCxnSpPr/>
          <p:nvPr/>
        </p:nvCxnSpPr>
        <p:spPr>
          <a:xfrm>
            <a:off x="2072640" y="698268"/>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A90573EF-E60A-4663-91BD-FBC641A2DD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22" name="TextBox 21">
            <a:extLst>
              <a:ext uri="{FF2B5EF4-FFF2-40B4-BE49-F238E27FC236}">
                <a16:creationId xmlns:a16="http://schemas.microsoft.com/office/drawing/2014/main" id="{5031297D-63F0-465A-BB19-6ADA6449A11E}"/>
              </a:ext>
            </a:extLst>
          </p:cNvPr>
          <p:cNvSpPr txBox="1"/>
          <p:nvPr/>
        </p:nvSpPr>
        <p:spPr>
          <a:xfrm>
            <a:off x="4117362" y="3206045"/>
            <a:ext cx="3669830" cy="1384326"/>
          </a:xfrm>
          <a:prstGeom prst="rect">
            <a:avLst/>
          </a:prstGeom>
          <a:solidFill>
            <a:srgbClr val="2CB7BD"/>
          </a:solidFill>
        </p:spPr>
        <p:txBody>
          <a:bodyPr wrap="square" lIns="108000" tIns="108000" rIns="108000" bIns="108000" rtlCol="0">
            <a:spAutoFit/>
          </a:bodyPr>
          <a:lstStyle/>
          <a:p>
            <a:pPr algn="ctr">
              <a:lnSpc>
                <a:spcPct val="107000"/>
              </a:lnSpc>
              <a:spcAft>
                <a:spcPts val="800"/>
              </a:spcAft>
            </a:pPr>
            <a:r>
              <a:rPr lang="en-GB" sz="7200" b="1" dirty="0">
                <a:solidFill>
                  <a:schemeClr val="bg1"/>
                </a:solidFill>
                <a:latin typeface="Kalam" panose="02000000000000000000" pitchFamily="2" charset="0"/>
                <a:ea typeface="Calibri" panose="020F0502020204030204" pitchFamily="34" charset="0"/>
                <a:cs typeface="Kalam" panose="02000000000000000000" pitchFamily="2" charset="0"/>
              </a:rPr>
              <a:t>24</a:t>
            </a:r>
            <a:endParaRPr lang="en-GB" dirty="0">
              <a:solidFill>
                <a:schemeClr val="bg1"/>
              </a:solidFill>
              <a:latin typeface="Kalam" panose="02000000000000000000" pitchFamily="2" charset="0"/>
              <a:ea typeface="Calibri" panose="020F0502020204030204" pitchFamily="34" charset="0"/>
              <a:cs typeface="Kalam" panose="02000000000000000000" pitchFamily="2" charset="0"/>
            </a:endParaRPr>
          </a:p>
        </p:txBody>
      </p:sp>
      <p:graphicFrame>
        <p:nvGraphicFramePr>
          <p:cNvPr id="2" name="Table 1">
            <a:extLst>
              <a:ext uri="{FF2B5EF4-FFF2-40B4-BE49-F238E27FC236}">
                <a16:creationId xmlns:a16="http://schemas.microsoft.com/office/drawing/2014/main" id="{0F634BB0-F017-439B-A07C-90D54D6216B2}"/>
              </a:ext>
            </a:extLst>
          </p:cNvPr>
          <p:cNvGraphicFramePr>
            <a:graphicFrameLocks noGrp="1"/>
          </p:cNvGraphicFramePr>
          <p:nvPr>
            <p:extLst>
              <p:ext uri="{D42A27DB-BD31-4B8C-83A1-F6EECF244321}">
                <p14:modId xmlns:p14="http://schemas.microsoft.com/office/powerpoint/2010/main" val="974401916"/>
              </p:ext>
            </p:extLst>
          </p:nvPr>
        </p:nvGraphicFramePr>
        <p:xfrm>
          <a:off x="4109546" y="4628504"/>
          <a:ext cx="3677646" cy="584115"/>
        </p:xfrm>
        <a:graphic>
          <a:graphicData uri="http://schemas.openxmlformats.org/drawingml/2006/table">
            <a:tbl>
              <a:tblPr firstRow="1" bandRow="1">
                <a:tableStyleId>{5C22544A-7EE6-4342-B048-85BDC9FD1C3A}</a:tableStyleId>
              </a:tblPr>
              <a:tblGrid>
                <a:gridCol w="612941">
                  <a:extLst>
                    <a:ext uri="{9D8B030D-6E8A-4147-A177-3AD203B41FA5}">
                      <a16:colId xmlns:a16="http://schemas.microsoft.com/office/drawing/2014/main" val="922358884"/>
                    </a:ext>
                  </a:extLst>
                </a:gridCol>
                <a:gridCol w="612941">
                  <a:extLst>
                    <a:ext uri="{9D8B030D-6E8A-4147-A177-3AD203B41FA5}">
                      <a16:colId xmlns:a16="http://schemas.microsoft.com/office/drawing/2014/main" val="1750996499"/>
                    </a:ext>
                  </a:extLst>
                </a:gridCol>
                <a:gridCol w="612941">
                  <a:extLst>
                    <a:ext uri="{9D8B030D-6E8A-4147-A177-3AD203B41FA5}">
                      <a16:colId xmlns:a16="http://schemas.microsoft.com/office/drawing/2014/main" val="3039880962"/>
                    </a:ext>
                  </a:extLst>
                </a:gridCol>
                <a:gridCol w="612941">
                  <a:extLst>
                    <a:ext uri="{9D8B030D-6E8A-4147-A177-3AD203B41FA5}">
                      <a16:colId xmlns:a16="http://schemas.microsoft.com/office/drawing/2014/main" val="1594774995"/>
                    </a:ext>
                  </a:extLst>
                </a:gridCol>
                <a:gridCol w="612941">
                  <a:extLst>
                    <a:ext uri="{9D8B030D-6E8A-4147-A177-3AD203B41FA5}">
                      <a16:colId xmlns:a16="http://schemas.microsoft.com/office/drawing/2014/main" val="211115314"/>
                    </a:ext>
                  </a:extLst>
                </a:gridCol>
                <a:gridCol w="612941">
                  <a:extLst>
                    <a:ext uri="{9D8B030D-6E8A-4147-A177-3AD203B41FA5}">
                      <a16:colId xmlns:a16="http://schemas.microsoft.com/office/drawing/2014/main" val="3772333567"/>
                    </a:ext>
                  </a:extLst>
                </a:gridCol>
              </a:tblGrid>
              <a:tr h="584115">
                <a:tc>
                  <a:txBody>
                    <a:bodyPr/>
                    <a:lstStyle/>
                    <a:p>
                      <a:pPr algn="ctr"/>
                      <a:r>
                        <a:rPr lang="en-GB" dirty="0">
                          <a:latin typeface="Kalam" panose="02000000000000000000" pitchFamily="2" charset="0"/>
                          <a:cs typeface="Kalam" panose="02000000000000000000" pitchFamily="2" charset="0"/>
                        </a:rPr>
                        <a:t>4</a:t>
                      </a:r>
                    </a:p>
                  </a:txBody>
                  <a:tcPr anchor="ctr">
                    <a:solidFill>
                      <a:srgbClr val="86C8BC"/>
                    </a:solidFill>
                  </a:tcPr>
                </a:tc>
                <a:tc>
                  <a:txBody>
                    <a:bodyPr/>
                    <a:lstStyle/>
                    <a:p>
                      <a:pPr algn="ctr"/>
                      <a:r>
                        <a:rPr lang="en-GB" dirty="0">
                          <a:latin typeface="Kalam" panose="02000000000000000000" pitchFamily="2" charset="0"/>
                          <a:cs typeface="Kalam" panose="02000000000000000000" pitchFamily="2" charset="0"/>
                        </a:rPr>
                        <a:t>4</a:t>
                      </a:r>
                    </a:p>
                  </a:txBody>
                  <a:tcPr anchor="ctr">
                    <a:solidFill>
                      <a:srgbClr val="86C8BC"/>
                    </a:solidFill>
                  </a:tcPr>
                </a:tc>
                <a:tc>
                  <a:txBody>
                    <a:bodyPr/>
                    <a:lstStyle/>
                    <a:p>
                      <a:pPr algn="ctr"/>
                      <a:r>
                        <a:rPr lang="en-GB" dirty="0">
                          <a:latin typeface="Kalam" panose="02000000000000000000" pitchFamily="2" charset="0"/>
                          <a:cs typeface="Kalam" panose="02000000000000000000" pitchFamily="2" charset="0"/>
                        </a:rPr>
                        <a:t>4</a:t>
                      </a:r>
                    </a:p>
                  </a:txBody>
                  <a:tcPr anchor="ctr">
                    <a:solidFill>
                      <a:srgbClr val="86C8BC"/>
                    </a:solidFill>
                  </a:tcPr>
                </a:tc>
                <a:tc>
                  <a:txBody>
                    <a:bodyPr/>
                    <a:lstStyle/>
                    <a:p>
                      <a:pPr algn="ctr"/>
                      <a:r>
                        <a:rPr lang="en-GB" dirty="0">
                          <a:latin typeface="Kalam" panose="02000000000000000000" pitchFamily="2" charset="0"/>
                          <a:cs typeface="Kalam" panose="02000000000000000000" pitchFamily="2" charset="0"/>
                        </a:rPr>
                        <a:t>4</a:t>
                      </a:r>
                    </a:p>
                  </a:txBody>
                  <a:tcPr anchor="ctr">
                    <a:solidFill>
                      <a:srgbClr val="86C8BC"/>
                    </a:solidFill>
                  </a:tcPr>
                </a:tc>
                <a:tc>
                  <a:txBody>
                    <a:bodyPr/>
                    <a:lstStyle/>
                    <a:p>
                      <a:pPr algn="ctr"/>
                      <a:r>
                        <a:rPr lang="en-GB" dirty="0">
                          <a:latin typeface="Kalam" panose="02000000000000000000" pitchFamily="2" charset="0"/>
                          <a:cs typeface="Kalam" panose="02000000000000000000" pitchFamily="2" charset="0"/>
                        </a:rPr>
                        <a:t>4</a:t>
                      </a:r>
                    </a:p>
                  </a:txBody>
                  <a:tcPr anchor="ctr">
                    <a:solidFill>
                      <a:srgbClr val="86C8BC"/>
                    </a:solidFill>
                  </a:tcPr>
                </a:tc>
                <a:tc>
                  <a:txBody>
                    <a:bodyPr/>
                    <a:lstStyle/>
                    <a:p>
                      <a:pPr algn="ctr"/>
                      <a:r>
                        <a:rPr lang="en-GB" dirty="0">
                          <a:latin typeface="Kalam" panose="02000000000000000000" pitchFamily="2" charset="0"/>
                          <a:cs typeface="Kalam" panose="02000000000000000000" pitchFamily="2" charset="0"/>
                        </a:rPr>
                        <a:t>4</a:t>
                      </a:r>
                    </a:p>
                  </a:txBody>
                  <a:tcPr anchor="ctr">
                    <a:solidFill>
                      <a:srgbClr val="86C8BC"/>
                    </a:solidFill>
                  </a:tcPr>
                </a:tc>
                <a:extLst>
                  <a:ext uri="{0D108BD9-81ED-4DB2-BD59-A6C34878D82A}">
                    <a16:rowId xmlns:a16="http://schemas.microsoft.com/office/drawing/2014/main" val="2894760733"/>
                  </a:ext>
                </a:extLst>
              </a:tr>
            </a:tbl>
          </a:graphicData>
        </a:graphic>
      </p:graphicFrame>
      <p:sp>
        <p:nvSpPr>
          <p:cNvPr id="4" name="Rectangle 3">
            <a:extLst>
              <a:ext uri="{FF2B5EF4-FFF2-40B4-BE49-F238E27FC236}">
                <a16:creationId xmlns:a16="http://schemas.microsoft.com/office/drawing/2014/main" id="{BBF94216-D4B8-415C-A1C0-70060A6F334A}"/>
              </a:ext>
            </a:extLst>
          </p:cNvPr>
          <p:cNvSpPr/>
          <p:nvPr/>
        </p:nvSpPr>
        <p:spPr>
          <a:xfrm>
            <a:off x="4117362" y="3206045"/>
            <a:ext cx="3669830" cy="1384326"/>
          </a:xfrm>
          <a:prstGeom prst="rect">
            <a:avLst/>
          </a:prstGeom>
          <a:solidFill>
            <a:srgbClr val="2C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0" b="1" dirty="0"/>
              <a:t>?</a:t>
            </a:r>
          </a:p>
        </p:txBody>
      </p:sp>
      <p:sp>
        <p:nvSpPr>
          <p:cNvPr id="6" name="Rectangle 5">
            <a:extLst>
              <a:ext uri="{FF2B5EF4-FFF2-40B4-BE49-F238E27FC236}">
                <a16:creationId xmlns:a16="http://schemas.microsoft.com/office/drawing/2014/main" id="{49C68563-9472-483E-A64B-C4B797ADD170}"/>
              </a:ext>
            </a:extLst>
          </p:cNvPr>
          <p:cNvSpPr/>
          <p:nvPr/>
        </p:nvSpPr>
        <p:spPr>
          <a:xfrm>
            <a:off x="4109546" y="4628504"/>
            <a:ext cx="3677646" cy="584115"/>
          </a:xfrm>
          <a:prstGeom prst="rect">
            <a:avLst/>
          </a:prstGeom>
          <a:solidFill>
            <a:srgbClr val="86C8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4723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graphicFrame>
        <p:nvGraphicFramePr>
          <p:cNvPr id="2" name="Table 1">
            <a:extLst>
              <a:ext uri="{FF2B5EF4-FFF2-40B4-BE49-F238E27FC236}">
                <a16:creationId xmlns:a16="http://schemas.microsoft.com/office/drawing/2014/main" id="{4EA5DD6A-6B71-4DB0-94D8-9464D5B5AE06}"/>
              </a:ext>
            </a:extLst>
          </p:cNvPr>
          <p:cNvGraphicFramePr>
            <a:graphicFrameLocks noGrp="1"/>
          </p:cNvGraphicFramePr>
          <p:nvPr>
            <p:extLst>
              <p:ext uri="{D42A27DB-BD31-4B8C-83A1-F6EECF244321}">
                <p14:modId xmlns:p14="http://schemas.microsoft.com/office/powerpoint/2010/main" val="641165648"/>
              </p:ext>
            </p:extLst>
          </p:nvPr>
        </p:nvGraphicFramePr>
        <p:xfrm>
          <a:off x="445574" y="3294329"/>
          <a:ext cx="4939862" cy="2974877"/>
        </p:xfrm>
        <a:graphic>
          <a:graphicData uri="http://schemas.openxmlformats.org/drawingml/2006/table">
            <a:tbl>
              <a:tblPr firstRow="1" bandRow="1">
                <a:tableStyleId>{5C22544A-7EE6-4342-B048-85BDC9FD1C3A}</a:tableStyleId>
              </a:tblPr>
              <a:tblGrid>
                <a:gridCol w="2469931">
                  <a:extLst>
                    <a:ext uri="{9D8B030D-6E8A-4147-A177-3AD203B41FA5}">
                      <a16:colId xmlns:a16="http://schemas.microsoft.com/office/drawing/2014/main" val="2110960769"/>
                    </a:ext>
                  </a:extLst>
                </a:gridCol>
                <a:gridCol w="2469931">
                  <a:extLst>
                    <a:ext uri="{9D8B030D-6E8A-4147-A177-3AD203B41FA5}">
                      <a16:colId xmlns:a16="http://schemas.microsoft.com/office/drawing/2014/main" val="1642135713"/>
                    </a:ext>
                  </a:extLst>
                </a:gridCol>
              </a:tblGrid>
              <a:tr h="424572">
                <a:tc>
                  <a:txBody>
                    <a:bodyPr/>
                    <a:lstStyle/>
                    <a:p>
                      <a:pPr algn="ctr"/>
                      <a:r>
                        <a:rPr lang="en-GB" dirty="0"/>
                        <a:t>Jim</a:t>
                      </a:r>
                    </a:p>
                  </a:txBody>
                  <a:tcPr anchor="ctr">
                    <a:solidFill>
                      <a:srgbClr val="653B8F"/>
                    </a:solidFill>
                  </a:tcPr>
                </a:tc>
                <a:tc>
                  <a:txBody>
                    <a:bodyPr/>
                    <a:lstStyle/>
                    <a:p>
                      <a:pPr algn="ctr"/>
                      <a:r>
                        <a:rPr lang="en-GB" dirty="0" err="1"/>
                        <a:t>Mayim</a:t>
                      </a:r>
                      <a:endParaRPr lang="en-GB" dirty="0"/>
                    </a:p>
                  </a:txBody>
                  <a:tcPr anchor="ctr">
                    <a:solidFill>
                      <a:srgbClr val="653B8F"/>
                    </a:solidFill>
                  </a:tcPr>
                </a:tc>
                <a:extLst>
                  <a:ext uri="{0D108BD9-81ED-4DB2-BD59-A6C34878D82A}">
                    <a16:rowId xmlns:a16="http://schemas.microsoft.com/office/drawing/2014/main" val="3666077480"/>
                  </a:ext>
                </a:extLst>
              </a:tr>
              <a:tr h="7320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effectLst/>
                          <a:latin typeface="+mn-lt"/>
                          <a:ea typeface="Calibri" panose="020F0502020204030204" pitchFamily="34" charset="0"/>
                          <a:cs typeface="Times New Roman" panose="02020603050405020304" pitchFamily="18" charset="0"/>
                        </a:rPr>
                        <a:t>There</a:t>
                      </a:r>
                      <a:r>
                        <a:rPr lang="en-GB" sz="1800" baseline="0" dirty="0">
                          <a:solidFill>
                            <a:schemeClr val="bg1"/>
                          </a:solidFill>
                          <a:effectLst/>
                          <a:latin typeface="+mn-lt"/>
                          <a:ea typeface="Calibri" panose="020F0502020204030204" pitchFamily="34" charset="0"/>
                          <a:cs typeface="Times New Roman" panose="02020603050405020304" pitchFamily="18" charset="0"/>
                        </a:rPr>
                        <a:t> are four lots of four bottles.</a:t>
                      </a:r>
                      <a:endParaRPr lang="en-GB" sz="1800" dirty="0">
                        <a:solidFill>
                          <a:schemeClr val="bg1"/>
                        </a:solidFill>
                        <a:effectLst/>
                        <a:latin typeface="+mn-lt"/>
                        <a:ea typeface="Calibri" panose="020F0502020204030204" pitchFamily="34" charset="0"/>
                        <a:cs typeface="Times New Roman" panose="02020603050405020304" pitchFamily="18" charset="0"/>
                      </a:endParaRPr>
                    </a:p>
                  </a:txBody>
                  <a:tcPr anchor="ctr">
                    <a:solidFill>
                      <a:srgbClr val="9A9CC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effectLst/>
                          <a:latin typeface="+mn-lt"/>
                          <a:ea typeface="Calibri" panose="020F0502020204030204" pitchFamily="34" charset="0"/>
                          <a:cs typeface="Times New Roman" panose="02020603050405020304" pitchFamily="18" charset="0"/>
                        </a:rPr>
                        <a:t>There are five lots of fou</a:t>
                      </a:r>
                      <a:r>
                        <a:rPr lang="en-GB" sz="1800" baseline="0" dirty="0">
                          <a:solidFill>
                            <a:schemeClr val="bg1"/>
                          </a:solidFill>
                          <a:effectLst/>
                          <a:latin typeface="+mn-lt"/>
                          <a:ea typeface="Calibri" panose="020F0502020204030204" pitchFamily="34" charset="0"/>
                          <a:cs typeface="Times New Roman" panose="02020603050405020304" pitchFamily="18" charset="0"/>
                        </a:rPr>
                        <a:t>r bottles</a:t>
                      </a:r>
                      <a:r>
                        <a:rPr lang="en-GB" sz="1800" dirty="0">
                          <a:solidFill>
                            <a:schemeClr val="bg1"/>
                          </a:solidFill>
                          <a:effectLst/>
                          <a:latin typeface="+mn-lt"/>
                          <a:ea typeface="Calibri" panose="020F0502020204030204" pitchFamily="34" charset="0"/>
                          <a:cs typeface="Times New Roman" panose="02020603050405020304" pitchFamily="18" charset="0"/>
                        </a:rPr>
                        <a:t>.</a:t>
                      </a:r>
                    </a:p>
                  </a:txBody>
                  <a:tcPr anchor="ctr">
                    <a:solidFill>
                      <a:srgbClr val="9A9CCE"/>
                    </a:solidFill>
                  </a:tcPr>
                </a:tc>
                <a:extLst>
                  <a:ext uri="{0D108BD9-81ED-4DB2-BD59-A6C34878D82A}">
                    <a16:rowId xmlns:a16="http://schemas.microsoft.com/office/drawing/2014/main" val="2681286187"/>
                  </a:ext>
                </a:extLst>
              </a:tr>
              <a:tr h="401336">
                <a:tc>
                  <a:txBody>
                    <a:bodyPr/>
                    <a:lstStyle/>
                    <a:p>
                      <a:pPr algn="ctr"/>
                      <a:r>
                        <a:rPr lang="en-GB" b="1" dirty="0">
                          <a:solidFill>
                            <a:schemeClr val="bg1"/>
                          </a:solidFill>
                        </a:rPr>
                        <a:t>Melissa</a:t>
                      </a:r>
                    </a:p>
                  </a:txBody>
                  <a:tcPr anchor="ctr">
                    <a:solidFill>
                      <a:srgbClr val="653B8F"/>
                    </a:solidFill>
                  </a:tcPr>
                </a:tc>
                <a:tc>
                  <a:txBody>
                    <a:bodyPr/>
                    <a:lstStyle/>
                    <a:p>
                      <a:pPr algn="ctr"/>
                      <a:r>
                        <a:rPr lang="en-GB" b="1" dirty="0">
                          <a:solidFill>
                            <a:schemeClr val="bg1"/>
                          </a:solidFill>
                        </a:rPr>
                        <a:t>Simon</a:t>
                      </a:r>
                    </a:p>
                  </a:txBody>
                  <a:tcPr anchor="ctr">
                    <a:solidFill>
                      <a:srgbClr val="653B8F"/>
                    </a:solidFill>
                  </a:tcPr>
                </a:tc>
                <a:extLst>
                  <a:ext uri="{0D108BD9-81ED-4DB2-BD59-A6C34878D82A}">
                    <a16:rowId xmlns:a16="http://schemas.microsoft.com/office/drawing/2014/main" val="1490082031"/>
                  </a:ext>
                </a:extLst>
              </a:tr>
              <a:tr h="14169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effectLst/>
                          <a:latin typeface="+mn-lt"/>
                          <a:ea typeface="Calibri" panose="020F0502020204030204" pitchFamily="34" charset="0"/>
                          <a:cs typeface="Times New Roman" panose="02020603050405020304" pitchFamily="18" charset="0"/>
                        </a:rPr>
                        <a:t>5 + 5 + 5 + 5</a:t>
                      </a:r>
                    </a:p>
                  </a:txBody>
                  <a:tcPr anchor="ctr">
                    <a:solidFill>
                      <a:srgbClr val="9A9CCE"/>
                    </a:solidFill>
                  </a:tcPr>
                </a:tc>
                <a:tc>
                  <a:txBody>
                    <a:bodyPr/>
                    <a:lstStyle/>
                    <a:p>
                      <a:pPr>
                        <a:lnSpc>
                          <a:spcPct val="107000"/>
                        </a:lnSpc>
                        <a:spcAft>
                          <a:spcPts val="0"/>
                        </a:spcAft>
                      </a:pPr>
                      <a:r>
                        <a:rPr lang="en-GB" sz="1800" dirty="0">
                          <a:solidFill>
                            <a:schemeClr val="bg1"/>
                          </a:solidFill>
                          <a:effectLst/>
                          <a:latin typeface="+mn-lt"/>
                          <a:ea typeface="Calibri" panose="020F0502020204030204" pitchFamily="34" charset="0"/>
                          <a:cs typeface="Times New Roman" panose="02020603050405020304" pitchFamily="18" charset="0"/>
                        </a:rPr>
                        <a:t>The total number of bottles is: </a:t>
                      </a:r>
                    </a:p>
                    <a:p>
                      <a:pPr>
                        <a:lnSpc>
                          <a:spcPct val="107000"/>
                        </a:lnSpc>
                        <a:spcAft>
                          <a:spcPts val="0"/>
                        </a:spcAft>
                      </a:pPr>
                      <a:endParaRPr lang="en-GB" sz="1800" dirty="0">
                        <a:solidFill>
                          <a:schemeClr val="bg1"/>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endParaRPr lang="en-GB" sz="1800" dirty="0">
                        <a:solidFill>
                          <a:schemeClr val="bg1"/>
                        </a:solidFill>
                        <a:effectLst/>
                        <a:latin typeface="+mn-lt"/>
                        <a:ea typeface="Calibri" panose="020F0502020204030204" pitchFamily="34" charset="0"/>
                        <a:cs typeface="Times New Roman" panose="02020603050405020304" pitchFamily="18" charset="0"/>
                      </a:endParaRPr>
                    </a:p>
                  </a:txBody>
                  <a:tcPr anchor="ctr">
                    <a:solidFill>
                      <a:srgbClr val="9A9CCE"/>
                    </a:solidFill>
                  </a:tcPr>
                </a:tc>
                <a:extLst>
                  <a:ext uri="{0D108BD9-81ED-4DB2-BD59-A6C34878D82A}">
                    <a16:rowId xmlns:a16="http://schemas.microsoft.com/office/drawing/2014/main" val="1897935191"/>
                  </a:ext>
                </a:extLst>
              </a:tr>
            </a:tbl>
          </a:graphicData>
        </a:graphic>
      </p:graphicFrame>
      <p:sp>
        <p:nvSpPr>
          <p:cNvPr id="30" name="Rectangle 29"/>
          <p:cNvSpPr/>
          <p:nvPr/>
        </p:nvSpPr>
        <p:spPr>
          <a:xfrm>
            <a:off x="2072640" y="702863"/>
            <a:ext cx="1063301" cy="355276"/>
          </a:xfrm>
          <a:prstGeom prst="rect">
            <a:avLst/>
          </a:prstGeom>
          <a:solidFill>
            <a:srgbClr val="007AC3"/>
          </a:solidFill>
        </p:spPr>
        <p:txBody>
          <a:bodyPr wrap="square" lIns="180000" tIns="36000" rIns="180000" bIns="72000" anchor="ctr">
            <a:spAutoFit/>
          </a:bodyPr>
          <a:lstStyle/>
          <a:p>
            <a:pPr algn="ctr"/>
            <a:r>
              <a:rPr lang="en-GB" altLang="en-US" sz="1600" b="1" dirty="0">
                <a:solidFill>
                  <a:schemeClr val="bg1"/>
                </a:solidFill>
              </a:rPr>
              <a:t>Deeper</a:t>
            </a:r>
            <a:endParaRPr lang="en-GB" sz="1600" b="1" dirty="0">
              <a:solidFill>
                <a:schemeClr val="bg1"/>
              </a:solidFill>
            </a:endParaRPr>
          </a:p>
        </p:txBody>
      </p:sp>
      <p:cxnSp>
        <p:nvCxnSpPr>
          <p:cNvPr id="68" name="Straight Connector 67"/>
          <p:cNvCxnSpPr/>
          <p:nvPr/>
        </p:nvCxnSpPr>
        <p:spPr>
          <a:xfrm>
            <a:off x="2072640" y="698268"/>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A5AE45E-9F97-40F6-A771-9F1129EE430F}"/>
              </a:ext>
            </a:extLst>
          </p:cNvPr>
          <p:cNvSpPr/>
          <p:nvPr/>
        </p:nvSpPr>
        <p:spPr>
          <a:xfrm>
            <a:off x="445574" y="702863"/>
            <a:ext cx="1627066"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Multiply by 4</a:t>
            </a:r>
            <a:endParaRPr lang="en-GB" sz="1600" b="1" dirty="0">
              <a:solidFill>
                <a:schemeClr val="bg1"/>
              </a:solidFill>
            </a:endParaRPr>
          </a:p>
        </p:txBody>
      </p:sp>
      <p:sp>
        <p:nvSpPr>
          <p:cNvPr id="8" name="TextBox 7">
            <a:extLst>
              <a:ext uri="{FF2B5EF4-FFF2-40B4-BE49-F238E27FC236}">
                <a16:creationId xmlns:a16="http://schemas.microsoft.com/office/drawing/2014/main" id="{8ED1A3B3-57AB-4D7D-9DC7-1872A93B8F5C}"/>
              </a:ext>
            </a:extLst>
          </p:cNvPr>
          <p:cNvSpPr txBox="1"/>
          <p:nvPr/>
        </p:nvSpPr>
        <p:spPr>
          <a:xfrm>
            <a:off x="-4699362" y="1145192"/>
            <a:ext cx="4421332" cy="772107"/>
          </a:xfrm>
          <a:prstGeom prst="rect">
            <a:avLst/>
          </a:prstGeom>
          <a:solidFill>
            <a:srgbClr val="653B8F"/>
          </a:solidFill>
        </p:spPr>
        <p:txBody>
          <a:bodyPr wrap="square" lIns="936000" tIns="108000" rIns="108000" bIns="108000" rtlCol="0">
            <a:spAutoFit/>
          </a:bodyPr>
          <a:lstStyle/>
          <a:p>
            <a:r>
              <a:rPr lang="en-GB" dirty="0">
                <a:solidFill>
                  <a:schemeClr val="bg1"/>
                </a:solidFill>
              </a:rPr>
              <a:t>Jim and </a:t>
            </a:r>
            <a:r>
              <a:rPr lang="en-GB" dirty="0" err="1">
                <a:solidFill>
                  <a:schemeClr val="bg1"/>
                </a:solidFill>
              </a:rPr>
              <a:t>Mayim</a:t>
            </a:r>
            <a:r>
              <a:rPr lang="en-GB" dirty="0">
                <a:solidFill>
                  <a:schemeClr val="bg1"/>
                </a:solidFill>
              </a:rPr>
              <a:t> have collected some bottles for a project.</a:t>
            </a:r>
          </a:p>
        </p:txBody>
      </p:sp>
      <p:sp>
        <p:nvSpPr>
          <p:cNvPr id="24" name="TextBox 23">
            <a:extLst>
              <a:ext uri="{FF2B5EF4-FFF2-40B4-BE49-F238E27FC236}">
                <a16:creationId xmlns:a16="http://schemas.microsoft.com/office/drawing/2014/main" id="{9A4C280C-0CC9-4368-9205-93F29BDC78A1}"/>
              </a:ext>
            </a:extLst>
          </p:cNvPr>
          <p:cNvSpPr txBox="1"/>
          <p:nvPr/>
        </p:nvSpPr>
        <p:spPr>
          <a:xfrm>
            <a:off x="9500881" y="3905546"/>
            <a:ext cx="3807957" cy="1880103"/>
          </a:xfrm>
          <a:prstGeom prst="rect">
            <a:avLst/>
          </a:prstGeom>
          <a:solidFill>
            <a:schemeClr val="bg1"/>
          </a:solidFill>
          <a:ln w="28575">
            <a:solidFill>
              <a:srgbClr val="87BD31"/>
            </a:solidFill>
          </a:ln>
        </p:spPr>
        <p:txBody>
          <a:bodyPr wrap="square" lIns="144000" tIns="108000" rIns="1044000" bIns="108000" rtlCol="0">
            <a:spAutoFit/>
          </a:bodyPr>
          <a:lstStyle/>
          <a:p>
            <a:r>
              <a:rPr lang="en-GB" b="1" dirty="0" err="1">
                <a:solidFill>
                  <a:srgbClr val="87BD31"/>
                </a:solidFill>
                <a:latin typeface="Kalam" panose="02000000000000000000" pitchFamily="2" charset="0"/>
                <a:cs typeface="Kalam" panose="02000000000000000000" pitchFamily="2" charset="0"/>
              </a:rPr>
              <a:t>Mayim</a:t>
            </a:r>
            <a:r>
              <a:rPr lang="en-GB" b="1" dirty="0">
                <a:solidFill>
                  <a:srgbClr val="87BD31"/>
                </a:solidFill>
                <a:latin typeface="Kalam" panose="02000000000000000000" pitchFamily="2" charset="0"/>
                <a:cs typeface="Kalam" panose="02000000000000000000" pitchFamily="2" charset="0"/>
              </a:rPr>
              <a:t> is correct as there are 5 groups, each containing </a:t>
            </a:r>
            <a:r>
              <a:rPr lang="en-GB" b="1">
                <a:solidFill>
                  <a:srgbClr val="87BD31"/>
                </a:solidFill>
                <a:latin typeface="Kalam" panose="02000000000000000000" pitchFamily="2" charset="0"/>
                <a:cs typeface="Kalam" panose="02000000000000000000" pitchFamily="2" charset="0"/>
              </a:rPr>
              <a:t>4 bottles.</a:t>
            </a:r>
            <a:endParaRPr lang="en-GB" b="1" dirty="0">
              <a:solidFill>
                <a:srgbClr val="87BD31"/>
              </a:solidFill>
              <a:latin typeface="Kalam" panose="02000000000000000000" pitchFamily="2" charset="0"/>
              <a:cs typeface="Kalam" panose="02000000000000000000" pitchFamily="2" charset="0"/>
            </a:endParaRPr>
          </a:p>
          <a:p>
            <a:r>
              <a:rPr lang="en-GB" b="1" dirty="0">
                <a:solidFill>
                  <a:srgbClr val="87BD31"/>
                </a:solidFill>
                <a:latin typeface="Kalam" panose="02000000000000000000" pitchFamily="2" charset="0"/>
                <a:cs typeface="Kalam" panose="02000000000000000000" pitchFamily="2" charset="0"/>
              </a:rPr>
              <a:t>Simon is correct as his calculation is equivalent to 5 lots of 4.</a:t>
            </a:r>
          </a:p>
        </p:txBody>
      </p:sp>
      <p:grpSp>
        <p:nvGrpSpPr>
          <p:cNvPr id="3" name="Group 2">
            <a:extLst>
              <a:ext uri="{FF2B5EF4-FFF2-40B4-BE49-F238E27FC236}">
                <a16:creationId xmlns:a16="http://schemas.microsoft.com/office/drawing/2014/main" id="{0FA8380B-F57C-43F8-AE76-9A06A553D8A2}"/>
              </a:ext>
            </a:extLst>
          </p:cNvPr>
          <p:cNvGrpSpPr/>
          <p:nvPr/>
        </p:nvGrpSpPr>
        <p:grpSpPr>
          <a:xfrm>
            <a:off x="4315790" y="1058139"/>
            <a:ext cx="1402453" cy="971490"/>
            <a:chOff x="4565636" y="1058139"/>
            <a:chExt cx="1402453" cy="971490"/>
          </a:xfrm>
        </p:grpSpPr>
        <p:pic>
          <p:nvPicPr>
            <p:cNvPr id="16" name="Picture 15">
              <a:extLst>
                <a:ext uri="{FF2B5EF4-FFF2-40B4-BE49-F238E27FC236}">
                  <a16:creationId xmlns:a16="http://schemas.microsoft.com/office/drawing/2014/main" id="{F3B51092-C192-4323-A021-8F2739FB7D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0239" y="1058140"/>
              <a:ext cx="309573" cy="971489"/>
            </a:xfrm>
            <a:prstGeom prst="rect">
              <a:avLst/>
            </a:prstGeom>
          </p:spPr>
        </p:pic>
        <p:pic>
          <p:nvPicPr>
            <p:cNvPr id="32" name="Picture 31">
              <a:extLst>
                <a:ext uri="{FF2B5EF4-FFF2-40B4-BE49-F238E27FC236}">
                  <a16:creationId xmlns:a16="http://schemas.microsoft.com/office/drawing/2014/main" id="{E96661D9-0811-4E0B-9C32-C74F95180D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9378" y="1058139"/>
              <a:ext cx="309573" cy="971489"/>
            </a:xfrm>
            <a:prstGeom prst="rect">
              <a:avLst/>
            </a:prstGeom>
          </p:spPr>
        </p:pic>
        <p:pic>
          <p:nvPicPr>
            <p:cNvPr id="33" name="Picture 32">
              <a:extLst>
                <a:ext uri="{FF2B5EF4-FFF2-40B4-BE49-F238E27FC236}">
                  <a16:creationId xmlns:a16="http://schemas.microsoft.com/office/drawing/2014/main" id="{EC6778AD-EFF7-4C8C-8D26-8DD3E7805A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8516" y="1058139"/>
              <a:ext cx="309573" cy="971489"/>
            </a:xfrm>
            <a:prstGeom prst="rect">
              <a:avLst/>
            </a:prstGeom>
          </p:spPr>
        </p:pic>
        <p:pic>
          <p:nvPicPr>
            <p:cNvPr id="53" name="Picture 52">
              <a:extLst>
                <a:ext uri="{FF2B5EF4-FFF2-40B4-BE49-F238E27FC236}">
                  <a16:creationId xmlns:a16="http://schemas.microsoft.com/office/drawing/2014/main" id="{B06B333B-3631-43C2-9726-6C3AF5CF02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5636" y="1058140"/>
              <a:ext cx="309573" cy="971489"/>
            </a:xfrm>
            <a:prstGeom prst="rect">
              <a:avLst/>
            </a:prstGeom>
          </p:spPr>
        </p:pic>
      </p:grpSp>
      <p:grpSp>
        <p:nvGrpSpPr>
          <p:cNvPr id="4" name="Group 3">
            <a:extLst>
              <a:ext uri="{FF2B5EF4-FFF2-40B4-BE49-F238E27FC236}">
                <a16:creationId xmlns:a16="http://schemas.microsoft.com/office/drawing/2014/main" id="{EDD277AC-CE88-4565-9B77-5E5B7524B106}"/>
              </a:ext>
            </a:extLst>
          </p:cNvPr>
          <p:cNvGrpSpPr/>
          <p:nvPr/>
        </p:nvGrpSpPr>
        <p:grpSpPr>
          <a:xfrm>
            <a:off x="3505271" y="2181948"/>
            <a:ext cx="1402453" cy="971490"/>
            <a:chOff x="4565636" y="2164429"/>
            <a:chExt cx="1402453" cy="971490"/>
          </a:xfrm>
        </p:grpSpPr>
        <p:pic>
          <p:nvPicPr>
            <p:cNvPr id="55" name="Picture 54">
              <a:extLst>
                <a:ext uri="{FF2B5EF4-FFF2-40B4-BE49-F238E27FC236}">
                  <a16:creationId xmlns:a16="http://schemas.microsoft.com/office/drawing/2014/main" id="{84866A49-F2C9-44BA-9960-4F1C65865D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0239" y="2164430"/>
              <a:ext cx="309573" cy="971489"/>
            </a:xfrm>
            <a:prstGeom prst="rect">
              <a:avLst/>
            </a:prstGeom>
          </p:spPr>
        </p:pic>
        <p:pic>
          <p:nvPicPr>
            <p:cNvPr id="56" name="Picture 55">
              <a:extLst>
                <a:ext uri="{FF2B5EF4-FFF2-40B4-BE49-F238E27FC236}">
                  <a16:creationId xmlns:a16="http://schemas.microsoft.com/office/drawing/2014/main" id="{62550DEE-5664-4004-A5DA-052AE8D7EB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9378" y="2164429"/>
              <a:ext cx="309573" cy="971489"/>
            </a:xfrm>
            <a:prstGeom prst="rect">
              <a:avLst/>
            </a:prstGeom>
          </p:spPr>
        </p:pic>
        <p:pic>
          <p:nvPicPr>
            <p:cNvPr id="57" name="Picture 56">
              <a:extLst>
                <a:ext uri="{FF2B5EF4-FFF2-40B4-BE49-F238E27FC236}">
                  <a16:creationId xmlns:a16="http://schemas.microsoft.com/office/drawing/2014/main" id="{85127088-7249-4A83-B7FF-F004841713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8516" y="2164429"/>
              <a:ext cx="309573" cy="971489"/>
            </a:xfrm>
            <a:prstGeom prst="rect">
              <a:avLst/>
            </a:prstGeom>
          </p:spPr>
        </p:pic>
        <p:pic>
          <p:nvPicPr>
            <p:cNvPr id="59" name="Picture 58">
              <a:extLst>
                <a:ext uri="{FF2B5EF4-FFF2-40B4-BE49-F238E27FC236}">
                  <a16:creationId xmlns:a16="http://schemas.microsoft.com/office/drawing/2014/main" id="{F1272618-4F8F-43F3-A0D6-327BCFBB57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5636" y="2164430"/>
              <a:ext cx="309573" cy="971489"/>
            </a:xfrm>
            <a:prstGeom prst="rect">
              <a:avLst/>
            </a:prstGeom>
          </p:spPr>
        </p:pic>
      </p:grpSp>
      <p:grpSp>
        <p:nvGrpSpPr>
          <p:cNvPr id="6" name="Group 5">
            <a:extLst>
              <a:ext uri="{FF2B5EF4-FFF2-40B4-BE49-F238E27FC236}">
                <a16:creationId xmlns:a16="http://schemas.microsoft.com/office/drawing/2014/main" id="{6C6FDAF3-2FC6-4395-8447-1AF8283B4F37}"/>
              </a:ext>
            </a:extLst>
          </p:cNvPr>
          <p:cNvGrpSpPr/>
          <p:nvPr/>
        </p:nvGrpSpPr>
        <p:grpSpPr>
          <a:xfrm>
            <a:off x="6163792" y="1058585"/>
            <a:ext cx="1402453" cy="971490"/>
            <a:chOff x="6562362" y="1459922"/>
            <a:chExt cx="1402453" cy="971490"/>
          </a:xfrm>
        </p:grpSpPr>
        <p:pic>
          <p:nvPicPr>
            <p:cNvPr id="61" name="Picture 60">
              <a:extLst>
                <a:ext uri="{FF2B5EF4-FFF2-40B4-BE49-F238E27FC236}">
                  <a16:creationId xmlns:a16="http://schemas.microsoft.com/office/drawing/2014/main" id="{441F33DA-3073-4019-82E8-EF6C4D2BAA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6965" y="1459923"/>
              <a:ext cx="309573" cy="971489"/>
            </a:xfrm>
            <a:prstGeom prst="rect">
              <a:avLst/>
            </a:prstGeom>
          </p:spPr>
        </p:pic>
        <p:pic>
          <p:nvPicPr>
            <p:cNvPr id="62" name="Picture 61">
              <a:extLst>
                <a:ext uri="{FF2B5EF4-FFF2-40B4-BE49-F238E27FC236}">
                  <a16:creationId xmlns:a16="http://schemas.microsoft.com/office/drawing/2014/main" id="{F7F56342-756D-4516-88E0-F132A1248A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6104" y="1459922"/>
              <a:ext cx="309573" cy="971489"/>
            </a:xfrm>
            <a:prstGeom prst="rect">
              <a:avLst/>
            </a:prstGeom>
          </p:spPr>
        </p:pic>
        <p:pic>
          <p:nvPicPr>
            <p:cNvPr id="63" name="Picture 62">
              <a:extLst>
                <a:ext uri="{FF2B5EF4-FFF2-40B4-BE49-F238E27FC236}">
                  <a16:creationId xmlns:a16="http://schemas.microsoft.com/office/drawing/2014/main" id="{03027807-7A31-4D98-91E8-04C8195EA0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5242" y="1459922"/>
              <a:ext cx="309573" cy="971489"/>
            </a:xfrm>
            <a:prstGeom prst="rect">
              <a:avLst/>
            </a:prstGeom>
          </p:spPr>
        </p:pic>
        <p:pic>
          <p:nvPicPr>
            <p:cNvPr id="65" name="Picture 64">
              <a:extLst>
                <a:ext uri="{FF2B5EF4-FFF2-40B4-BE49-F238E27FC236}">
                  <a16:creationId xmlns:a16="http://schemas.microsoft.com/office/drawing/2014/main" id="{F2EA217D-AFE3-4435-AE38-0A77662E77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2362" y="1459923"/>
              <a:ext cx="309573" cy="971489"/>
            </a:xfrm>
            <a:prstGeom prst="rect">
              <a:avLst/>
            </a:prstGeom>
          </p:spPr>
        </p:pic>
      </p:grpSp>
      <p:grpSp>
        <p:nvGrpSpPr>
          <p:cNvPr id="5" name="Group 4">
            <a:extLst>
              <a:ext uri="{FF2B5EF4-FFF2-40B4-BE49-F238E27FC236}">
                <a16:creationId xmlns:a16="http://schemas.microsoft.com/office/drawing/2014/main" id="{4D4CCE6F-C15E-4557-A715-5259E2414A51}"/>
              </a:ext>
            </a:extLst>
          </p:cNvPr>
          <p:cNvGrpSpPr/>
          <p:nvPr/>
        </p:nvGrpSpPr>
        <p:grpSpPr>
          <a:xfrm>
            <a:off x="6992592" y="2218050"/>
            <a:ext cx="1402453" cy="971490"/>
            <a:chOff x="6562362" y="2566212"/>
            <a:chExt cx="1402453" cy="971490"/>
          </a:xfrm>
        </p:grpSpPr>
        <p:pic>
          <p:nvPicPr>
            <p:cNvPr id="69" name="Picture 68">
              <a:extLst>
                <a:ext uri="{FF2B5EF4-FFF2-40B4-BE49-F238E27FC236}">
                  <a16:creationId xmlns:a16="http://schemas.microsoft.com/office/drawing/2014/main" id="{9D47026B-BA83-4ACA-8984-68E190E871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6965" y="2566213"/>
              <a:ext cx="309573" cy="971489"/>
            </a:xfrm>
            <a:prstGeom prst="rect">
              <a:avLst/>
            </a:prstGeom>
          </p:spPr>
        </p:pic>
        <p:pic>
          <p:nvPicPr>
            <p:cNvPr id="70" name="Picture 69">
              <a:extLst>
                <a:ext uri="{FF2B5EF4-FFF2-40B4-BE49-F238E27FC236}">
                  <a16:creationId xmlns:a16="http://schemas.microsoft.com/office/drawing/2014/main" id="{B7C31631-330D-4312-A89A-811D3F205A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6104" y="2566212"/>
              <a:ext cx="309573" cy="971489"/>
            </a:xfrm>
            <a:prstGeom prst="rect">
              <a:avLst/>
            </a:prstGeom>
          </p:spPr>
        </p:pic>
        <p:pic>
          <p:nvPicPr>
            <p:cNvPr id="71" name="Picture 70">
              <a:extLst>
                <a:ext uri="{FF2B5EF4-FFF2-40B4-BE49-F238E27FC236}">
                  <a16:creationId xmlns:a16="http://schemas.microsoft.com/office/drawing/2014/main" id="{A4DD648E-336E-472C-9A77-416EE72BB5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5242" y="2566212"/>
              <a:ext cx="309573" cy="971489"/>
            </a:xfrm>
            <a:prstGeom prst="rect">
              <a:avLst/>
            </a:prstGeom>
          </p:spPr>
        </p:pic>
        <p:pic>
          <p:nvPicPr>
            <p:cNvPr id="73" name="Picture 72">
              <a:extLst>
                <a:ext uri="{FF2B5EF4-FFF2-40B4-BE49-F238E27FC236}">
                  <a16:creationId xmlns:a16="http://schemas.microsoft.com/office/drawing/2014/main" id="{F93AC719-D77D-4563-AF3D-E630C27C92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2362" y="2566213"/>
              <a:ext cx="309573" cy="971489"/>
            </a:xfrm>
            <a:prstGeom prst="rect">
              <a:avLst/>
            </a:prstGeom>
          </p:spPr>
        </p:pic>
      </p:grpSp>
      <p:grpSp>
        <p:nvGrpSpPr>
          <p:cNvPr id="38" name="Group 37">
            <a:extLst>
              <a:ext uri="{FF2B5EF4-FFF2-40B4-BE49-F238E27FC236}">
                <a16:creationId xmlns:a16="http://schemas.microsoft.com/office/drawing/2014/main" id="{189FC410-EA90-4C2C-95E9-CDDB415D9810}"/>
              </a:ext>
            </a:extLst>
          </p:cNvPr>
          <p:cNvGrpSpPr/>
          <p:nvPr/>
        </p:nvGrpSpPr>
        <p:grpSpPr>
          <a:xfrm>
            <a:off x="5248931" y="2176233"/>
            <a:ext cx="1402453" cy="971490"/>
            <a:chOff x="6562362" y="2566212"/>
            <a:chExt cx="1402453" cy="971490"/>
          </a:xfrm>
        </p:grpSpPr>
        <p:pic>
          <p:nvPicPr>
            <p:cNvPr id="39" name="Picture 38">
              <a:extLst>
                <a:ext uri="{FF2B5EF4-FFF2-40B4-BE49-F238E27FC236}">
                  <a16:creationId xmlns:a16="http://schemas.microsoft.com/office/drawing/2014/main" id="{14112A49-6295-4ECF-AD0A-0FB2CBD508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6965" y="2566213"/>
              <a:ext cx="309573" cy="971489"/>
            </a:xfrm>
            <a:prstGeom prst="rect">
              <a:avLst/>
            </a:prstGeom>
          </p:spPr>
        </p:pic>
        <p:pic>
          <p:nvPicPr>
            <p:cNvPr id="40" name="Picture 39">
              <a:extLst>
                <a:ext uri="{FF2B5EF4-FFF2-40B4-BE49-F238E27FC236}">
                  <a16:creationId xmlns:a16="http://schemas.microsoft.com/office/drawing/2014/main" id="{15C7421F-B960-4724-97AF-C9D39D286F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6104" y="2566212"/>
              <a:ext cx="309573" cy="971489"/>
            </a:xfrm>
            <a:prstGeom prst="rect">
              <a:avLst/>
            </a:prstGeom>
          </p:spPr>
        </p:pic>
        <p:pic>
          <p:nvPicPr>
            <p:cNvPr id="41" name="Picture 40">
              <a:extLst>
                <a:ext uri="{FF2B5EF4-FFF2-40B4-BE49-F238E27FC236}">
                  <a16:creationId xmlns:a16="http://schemas.microsoft.com/office/drawing/2014/main" id="{654427BD-FB03-477E-B4EF-D89DCA18B0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5242" y="2566212"/>
              <a:ext cx="309573" cy="971489"/>
            </a:xfrm>
            <a:prstGeom prst="rect">
              <a:avLst/>
            </a:prstGeom>
          </p:spPr>
        </p:pic>
        <p:pic>
          <p:nvPicPr>
            <p:cNvPr id="42" name="Picture 41">
              <a:extLst>
                <a:ext uri="{FF2B5EF4-FFF2-40B4-BE49-F238E27FC236}">
                  <a16:creationId xmlns:a16="http://schemas.microsoft.com/office/drawing/2014/main" id="{25E4AC8C-1958-4D56-A2F2-03AD391E1A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2362" y="2566213"/>
              <a:ext cx="309573" cy="971489"/>
            </a:xfrm>
            <a:prstGeom prst="rect">
              <a:avLst/>
            </a:prstGeom>
          </p:spPr>
        </p:pic>
      </p:grpSp>
      <p:grpSp>
        <p:nvGrpSpPr>
          <p:cNvPr id="9" name="Group 8">
            <a:extLst>
              <a:ext uri="{FF2B5EF4-FFF2-40B4-BE49-F238E27FC236}">
                <a16:creationId xmlns:a16="http://schemas.microsoft.com/office/drawing/2014/main" id="{0CFA7A4B-CE6D-48EA-8E7D-73DF48A71496}"/>
              </a:ext>
            </a:extLst>
          </p:cNvPr>
          <p:cNvGrpSpPr/>
          <p:nvPr/>
        </p:nvGrpSpPr>
        <p:grpSpPr>
          <a:xfrm>
            <a:off x="3024741" y="5669156"/>
            <a:ext cx="2224190" cy="387235"/>
            <a:chOff x="3024741" y="5669156"/>
            <a:chExt cx="2224190" cy="387235"/>
          </a:xfrm>
        </p:grpSpPr>
        <p:sp>
          <p:nvSpPr>
            <p:cNvPr id="45" name="Rectangle 44">
              <a:extLst>
                <a:ext uri="{FF2B5EF4-FFF2-40B4-BE49-F238E27FC236}">
                  <a16:creationId xmlns:a16="http://schemas.microsoft.com/office/drawing/2014/main" id="{1897A2A5-9661-47A7-91B3-045AFA6C45ED}"/>
                </a:ext>
              </a:extLst>
            </p:cNvPr>
            <p:cNvSpPr/>
            <p:nvPr/>
          </p:nvSpPr>
          <p:spPr>
            <a:xfrm>
              <a:off x="3024741" y="5669156"/>
              <a:ext cx="934611" cy="372525"/>
            </a:xfrm>
            <a:prstGeom prst="rect">
              <a:avLst/>
            </a:prstGeom>
            <a:solidFill>
              <a:srgbClr val="007AC3"/>
            </a:solidFill>
          </p:spPr>
          <p:txBody>
            <a:bodyPr wrap="square" lIns="180000" tIns="36000" rIns="180000" bIns="72000" anchor="ctr">
              <a:spAutoFit/>
            </a:bodyPr>
            <a:lstStyle/>
            <a:p>
              <a:pPr algn="ctr">
                <a:lnSpc>
                  <a:spcPct val="107000"/>
                </a:lnSpc>
                <a:spcAft>
                  <a:spcPts val="0"/>
                </a:spcAft>
              </a:pPr>
              <a:r>
                <a:rPr lang="en-GB" sz="1600" dirty="0">
                  <a:solidFill>
                    <a:schemeClr val="bg1"/>
                  </a:solidFill>
                  <a:ea typeface="Calibri" panose="020F0502020204030204" pitchFamily="34" charset="0"/>
                  <a:cs typeface="Times New Roman" panose="02020603050405020304" pitchFamily="18" charset="0"/>
                </a:rPr>
                <a:t>3</a:t>
              </a:r>
              <a:r>
                <a:rPr lang="en-GB" sz="1600" dirty="0">
                  <a:solidFill>
                    <a:schemeClr val="bg1"/>
                  </a:solidFill>
                </a:rPr>
                <a:t> ×  4  </a:t>
              </a:r>
            </a:p>
          </p:txBody>
        </p:sp>
        <p:sp>
          <p:nvSpPr>
            <p:cNvPr id="35" name="Rectangle 34">
              <a:extLst>
                <a:ext uri="{FF2B5EF4-FFF2-40B4-BE49-F238E27FC236}">
                  <a16:creationId xmlns:a16="http://schemas.microsoft.com/office/drawing/2014/main" id="{7DB0D402-6087-4158-BB71-3A91B7E1E11C}"/>
                </a:ext>
              </a:extLst>
            </p:cNvPr>
            <p:cNvSpPr/>
            <p:nvPr/>
          </p:nvSpPr>
          <p:spPr>
            <a:xfrm>
              <a:off x="4323464" y="5669156"/>
              <a:ext cx="925467" cy="372525"/>
            </a:xfrm>
            <a:prstGeom prst="rect">
              <a:avLst/>
            </a:prstGeom>
            <a:solidFill>
              <a:srgbClr val="007AC3"/>
            </a:solidFill>
          </p:spPr>
          <p:txBody>
            <a:bodyPr wrap="square" lIns="180000" tIns="36000" rIns="180000" bIns="72000" anchor="ctr">
              <a:spAutoFit/>
            </a:bodyPr>
            <a:lstStyle/>
            <a:p>
              <a:pPr algn="ctr">
                <a:lnSpc>
                  <a:spcPct val="107000"/>
                </a:lnSpc>
                <a:spcAft>
                  <a:spcPts val="0"/>
                </a:spcAft>
              </a:pPr>
              <a:r>
                <a:rPr lang="en-GB" sz="1600" dirty="0">
                  <a:solidFill>
                    <a:schemeClr val="bg1"/>
                  </a:solidFill>
                  <a:cs typeface="Times New Roman" panose="02020603050405020304" pitchFamily="18" charset="0"/>
                </a:rPr>
                <a:t>2</a:t>
              </a:r>
              <a:r>
                <a:rPr lang="en-GB" sz="1600" dirty="0">
                  <a:solidFill>
                    <a:schemeClr val="bg1"/>
                  </a:solidFill>
                </a:rPr>
                <a:t> ×  4  </a:t>
              </a:r>
            </a:p>
          </p:txBody>
        </p:sp>
        <p:sp>
          <p:nvSpPr>
            <p:cNvPr id="36" name="Rectangle 35">
              <a:extLst>
                <a:ext uri="{FF2B5EF4-FFF2-40B4-BE49-F238E27FC236}">
                  <a16:creationId xmlns:a16="http://schemas.microsoft.com/office/drawing/2014/main" id="{7C9D0C63-D379-4B23-9BF6-CBF6B96F560A}"/>
                </a:ext>
              </a:extLst>
            </p:cNvPr>
            <p:cNvSpPr/>
            <p:nvPr/>
          </p:nvSpPr>
          <p:spPr>
            <a:xfrm>
              <a:off x="3913191" y="5683866"/>
              <a:ext cx="455993" cy="372525"/>
            </a:xfrm>
            <a:prstGeom prst="rect">
              <a:avLst/>
            </a:prstGeom>
            <a:noFill/>
          </p:spPr>
          <p:txBody>
            <a:bodyPr wrap="square" lIns="180000" tIns="36000" rIns="180000" bIns="72000" anchor="ctr">
              <a:spAutoFit/>
            </a:bodyPr>
            <a:lstStyle/>
            <a:p>
              <a:pPr algn="ctr">
                <a:lnSpc>
                  <a:spcPct val="107000"/>
                </a:lnSpc>
                <a:spcAft>
                  <a:spcPts val="0"/>
                </a:spcAft>
              </a:pPr>
              <a:r>
                <a:rPr lang="en-GB" sz="1600" dirty="0">
                  <a:solidFill>
                    <a:schemeClr val="bg1"/>
                  </a:solidFill>
                  <a:cs typeface="Times New Roman" panose="02020603050405020304" pitchFamily="18" charset="0"/>
                </a:rPr>
                <a:t>+</a:t>
              </a:r>
              <a:r>
                <a:rPr lang="en-GB" sz="1600" dirty="0">
                  <a:solidFill>
                    <a:schemeClr val="bg1"/>
                  </a:solidFill>
                </a:rPr>
                <a:t>  </a:t>
              </a:r>
            </a:p>
          </p:txBody>
        </p:sp>
      </p:grpSp>
      <p:sp>
        <p:nvSpPr>
          <p:cNvPr id="37" name="TextBox 36">
            <a:extLst>
              <a:ext uri="{FF2B5EF4-FFF2-40B4-BE49-F238E27FC236}">
                <a16:creationId xmlns:a16="http://schemas.microsoft.com/office/drawing/2014/main" id="{CEADA916-74D9-4B84-BA19-F9D6317C236F}"/>
              </a:ext>
            </a:extLst>
          </p:cNvPr>
          <p:cNvSpPr txBox="1"/>
          <p:nvPr/>
        </p:nvSpPr>
        <p:spPr>
          <a:xfrm>
            <a:off x="-3935628" y="2294697"/>
            <a:ext cx="3657598" cy="772107"/>
          </a:xfrm>
          <a:prstGeom prst="rect">
            <a:avLst/>
          </a:prstGeom>
          <a:solidFill>
            <a:srgbClr val="653B8F"/>
          </a:solidFill>
        </p:spPr>
        <p:txBody>
          <a:bodyPr wrap="square" lIns="936000" tIns="108000" rIns="108000" bIns="108000" rtlCol="0">
            <a:spAutoFit/>
          </a:bodyPr>
          <a:lstStyle/>
          <a:p>
            <a:r>
              <a:rPr lang="en-GB" dirty="0">
                <a:solidFill>
                  <a:schemeClr val="bg1"/>
                </a:solidFill>
              </a:rPr>
              <a:t>Which statements match the arrangement?</a:t>
            </a:r>
          </a:p>
        </p:txBody>
      </p:sp>
    </p:spTree>
    <p:extLst>
      <p:ext uri="{BB962C8B-B14F-4D97-AF65-F5344CB8AC3E}">
        <p14:creationId xmlns:p14="http://schemas.microsoft.com/office/powerpoint/2010/main" val="321517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38889E-6 1.85185E-6 L 0.47726 0.00069 " pathEditMode="relative" rAng="0" ptsTypes="AA">
                                      <p:cBhvr>
                                        <p:cTn id="6" dur="2000" fill="hold"/>
                                        <p:tgtEl>
                                          <p:spTgt spid="8"/>
                                        </p:tgtEl>
                                        <p:attrNameLst>
                                          <p:attrName>ppt_x</p:attrName>
                                          <p:attrName>ppt_y</p:attrName>
                                        </p:attrNameLst>
                                      </p:cBhvr>
                                      <p:rCtr x="23872" y="2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0.00972 -0.00162 L 0.39548 -0.00093 " pathEditMode="relative" rAng="0" ptsTypes="AA">
                                      <p:cBhvr>
                                        <p:cTn id="10" dur="2000" fill="hold"/>
                                        <p:tgtEl>
                                          <p:spTgt spid="37"/>
                                        </p:tgtEl>
                                        <p:attrNameLst>
                                          <p:attrName>ppt_x</p:attrName>
                                          <p:attrName>ppt_y</p:attrName>
                                        </p:attrNameLst>
                                      </p:cBhvr>
                                      <p:rCtr x="19288" y="23"/>
                                    </p:animMotion>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2.22222E-6 -1.48148E-6 L -0.40764 -0.00046 " pathEditMode="relative" rAng="0" ptsTypes="AA">
                                      <p:cBhvr>
                                        <p:cTn id="22" dur="2000" fill="hold"/>
                                        <p:tgtEl>
                                          <p:spTgt spid="24"/>
                                        </p:tgtEl>
                                        <p:attrNameLst>
                                          <p:attrName>ppt_x</p:attrName>
                                          <p:attrName>ppt_y</p:attrName>
                                        </p:attrNameLst>
                                      </p:cBhvr>
                                      <p:rCtr x="-20382"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4" grpId="0" animBg="1"/>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3209139" y="698268"/>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74" name="Picture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75" name="Rectangle 74"/>
          <p:cNvSpPr/>
          <p:nvPr/>
        </p:nvSpPr>
        <p:spPr>
          <a:xfrm>
            <a:off x="2070181" y="702863"/>
            <a:ext cx="1141417" cy="355276"/>
          </a:xfrm>
          <a:prstGeom prst="rect">
            <a:avLst/>
          </a:prstGeom>
          <a:solidFill>
            <a:srgbClr val="00529C"/>
          </a:solidFill>
        </p:spPr>
        <p:txBody>
          <a:bodyPr wrap="square" lIns="180000" tIns="36000" rIns="180000" bIns="72000" anchor="ctr">
            <a:spAutoFit/>
          </a:bodyPr>
          <a:lstStyle/>
          <a:p>
            <a:pPr algn="ctr"/>
            <a:r>
              <a:rPr lang="en-GB" altLang="en-US" sz="1600" b="1" dirty="0">
                <a:solidFill>
                  <a:schemeClr val="bg1"/>
                </a:solidFill>
              </a:rPr>
              <a:t>Deepest</a:t>
            </a:r>
            <a:endParaRPr lang="en-GB" sz="1600" b="1" dirty="0">
              <a:solidFill>
                <a:schemeClr val="bg1"/>
              </a:solidFill>
            </a:endParaRPr>
          </a:p>
        </p:txBody>
      </p:sp>
      <p:cxnSp>
        <p:nvCxnSpPr>
          <p:cNvPr id="77" name="Straight Connector 76"/>
          <p:cNvCxnSpPr/>
          <p:nvPr/>
        </p:nvCxnSpPr>
        <p:spPr>
          <a:xfrm>
            <a:off x="2070181" y="698268"/>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3BDD95AE-0B77-415D-810B-3F11B9BE18DE}"/>
              </a:ext>
            </a:extLst>
          </p:cNvPr>
          <p:cNvSpPr/>
          <p:nvPr/>
        </p:nvSpPr>
        <p:spPr>
          <a:xfrm>
            <a:off x="445574" y="702863"/>
            <a:ext cx="1627066"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Multiply by 4</a:t>
            </a:r>
            <a:endParaRPr lang="en-GB" sz="1600" b="1" dirty="0">
              <a:solidFill>
                <a:schemeClr val="bg1"/>
              </a:solidFill>
            </a:endParaRPr>
          </a:p>
        </p:txBody>
      </p:sp>
      <p:sp>
        <p:nvSpPr>
          <p:cNvPr id="111" name="TextBox 110">
            <a:extLst>
              <a:ext uri="{FF2B5EF4-FFF2-40B4-BE49-F238E27FC236}">
                <a16:creationId xmlns:a16="http://schemas.microsoft.com/office/drawing/2014/main" id="{B71325A8-408F-4C95-8675-B3355D142ABE}"/>
              </a:ext>
            </a:extLst>
          </p:cNvPr>
          <p:cNvSpPr txBox="1"/>
          <p:nvPr/>
        </p:nvSpPr>
        <p:spPr>
          <a:xfrm>
            <a:off x="0" y="1337817"/>
            <a:ext cx="3338423" cy="2711100"/>
          </a:xfrm>
          <a:prstGeom prst="rect">
            <a:avLst/>
          </a:prstGeom>
          <a:solidFill>
            <a:srgbClr val="0079C3"/>
          </a:solidFill>
        </p:spPr>
        <p:txBody>
          <a:bodyPr wrap="square" lIns="936000" tIns="108000" rIns="108000" bIns="108000" rtlCol="0">
            <a:spAutoFit/>
          </a:bodyPr>
          <a:lstStyle/>
          <a:p>
            <a:r>
              <a:rPr lang="en-GB" dirty="0">
                <a:solidFill>
                  <a:schemeClr val="bg1"/>
                </a:solidFill>
              </a:rPr>
              <a:t>Stuart is investigating patterns in the multiples of four. </a:t>
            </a:r>
          </a:p>
          <a:p>
            <a:r>
              <a:rPr lang="en-GB" dirty="0">
                <a:solidFill>
                  <a:schemeClr val="bg1"/>
                </a:solidFill>
              </a:rPr>
              <a:t>He shades every fourth number on a 100 square.</a:t>
            </a:r>
          </a:p>
          <a:p>
            <a:r>
              <a:rPr lang="en-GB" dirty="0">
                <a:solidFill>
                  <a:schemeClr val="bg1"/>
                </a:solidFill>
              </a:rPr>
              <a:t>Which of the following numbers will be shaded?</a:t>
            </a:r>
          </a:p>
        </p:txBody>
      </p:sp>
      <p:grpSp>
        <p:nvGrpSpPr>
          <p:cNvPr id="7" name="Group 6">
            <a:extLst>
              <a:ext uri="{FF2B5EF4-FFF2-40B4-BE49-F238E27FC236}">
                <a16:creationId xmlns:a16="http://schemas.microsoft.com/office/drawing/2014/main" id="{EF81ECF1-AEA2-47D6-9455-FF6B6912826F}"/>
              </a:ext>
            </a:extLst>
          </p:cNvPr>
          <p:cNvGrpSpPr/>
          <p:nvPr/>
        </p:nvGrpSpPr>
        <p:grpSpPr>
          <a:xfrm>
            <a:off x="3493701" y="1337817"/>
            <a:ext cx="5024288" cy="4273321"/>
            <a:chOff x="3562710" y="1644401"/>
            <a:chExt cx="5024288" cy="4273321"/>
          </a:xfrm>
        </p:grpSpPr>
        <p:grpSp>
          <p:nvGrpSpPr>
            <p:cNvPr id="4" name="Group 3">
              <a:extLst>
                <a:ext uri="{FF2B5EF4-FFF2-40B4-BE49-F238E27FC236}">
                  <a16:creationId xmlns:a16="http://schemas.microsoft.com/office/drawing/2014/main" id="{64830BCC-1CDC-472D-80B1-A604ABFD3DA4}"/>
                </a:ext>
              </a:extLst>
            </p:cNvPr>
            <p:cNvGrpSpPr/>
            <p:nvPr/>
          </p:nvGrpSpPr>
          <p:grpSpPr>
            <a:xfrm>
              <a:off x="3640350" y="1708030"/>
              <a:ext cx="4903518" cy="4137108"/>
              <a:chOff x="3700732" y="1708030"/>
              <a:chExt cx="4903518" cy="4137108"/>
            </a:xfrm>
          </p:grpSpPr>
          <p:sp>
            <p:nvSpPr>
              <p:cNvPr id="3" name="TextBox 2">
                <a:extLst>
                  <a:ext uri="{FF2B5EF4-FFF2-40B4-BE49-F238E27FC236}">
                    <a16:creationId xmlns:a16="http://schemas.microsoft.com/office/drawing/2014/main" id="{9D87943B-DE18-4DC0-AFB4-968EE8062FAE}"/>
                  </a:ext>
                </a:extLst>
              </p:cNvPr>
              <p:cNvSpPr txBox="1"/>
              <p:nvPr/>
            </p:nvSpPr>
            <p:spPr>
              <a:xfrm>
                <a:off x="3700732" y="1708030"/>
                <a:ext cx="431321" cy="338554"/>
              </a:xfrm>
              <a:prstGeom prst="rect">
                <a:avLst/>
              </a:prstGeom>
              <a:noFill/>
              <a:ln>
                <a:solidFill>
                  <a:schemeClr val="tx1"/>
                </a:solidFill>
              </a:ln>
            </p:spPr>
            <p:txBody>
              <a:bodyPr wrap="square" rtlCol="0">
                <a:spAutoFit/>
              </a:bodyPr>
              <a:lstStyle/>
              <a:p>
                <a:pPr algn="ctr"/>
                <a:r>
                  <a:rPr lang="en-GB" sz="1600" dirty="0"/>
                  <a:t>1</a:t>
                </a:r>
              </a:p>
            </p:txBody>
          </p:sp>
          <p:sp>
            <p:nvSpPr>
              <p:cNvPr id="9" name="TextBox 8">
                <a:extLst>
                  <a:ext uri="{FF2B5EF4-FFF2-40B4-BE49-F238E27FC236}">
                    <a16:creationId xmlns:a16="http://schemas.microsoft.com/office/drawing/2014/main" id="{1AF53403-5C3E-4696-ADB6-F027BA734B6D}"/>
                  </a:ext>
                </a:extLst>
              </p:cNvPr>
              <p:cNvSpPr txBox="1"/>
              <p:nvPr/>
            </p:nvSpPr>
            <p:spPr>
              <a:xfrm>
                <a:off x="4192438" y="1708030"/>
                <a:ext cx="431321" cy="338554"/>
              </a:xfrm>
              <a:prstGeom prst="rect">
                <a:avLst/>
              </a:prstGeom>
              <a:noFill/>
              <a:ln>
                <a:solidFill>
                  <a:schemeClr val="tx1"/>
                </a:solidFill>
              </a:ln>
            </p:spPr>
            <p:txBody>
              <a:bodyPr wrap="square" rtlCol="0">
                <a:spAutoFit/>
              </a:bodyPr>
              <a:lstStyle/>
              <a:p>
                <a:pPr algn="ctr"/>
                <a:r>
                  <a:rPr lang="en-GB" sz="1600" dirty="0"/>
                  <a:t>2</a:t>
                </a:r>
              </a:p>
            </p:txBody>
          </p:sp>
          <p:sp>
            <p:nvSpPr>
              <p:cNvPr id="10" name="TextBox 9">
                <a:extLst>
                  <a:ext uri="{FF2B5EF4-FFF2-40B4-BE49-F238E27FC236}">
                    <a16:creationId xmlns:a16="http://schemas.microsoft.com/office/drawing/2014/main" id="{9DB27A05-DF41-4FEF-8081-4BFDDDB99FCB}"/>
                  </a:ext>
                </a:extLst>
              </p:cNvPr>
              <p:cNvSpPr txBox="1"/>
              <p:nvPr/>
            </p:nvSpPr>
            <p:spPr>
              <a:xfrm>
                <a:off x="4684144" y="1708030"/>
                <a:ext cx="431321" cy="338554"/>
              </a:xfrm>
              <a:prstGeom prst="rect">
                <a:avLst/>
              </a:prstGeom>
              <a:noFill/>
              <a:ln>
                <a:solidFill>
                  <a:schemeClr val="tx1"/>
                </a:solidFill>
              </a:ln>
            </p:spPr>
            <p:txBody>
              <a:bodyPr wrap="square" rtlCol="0">
                <a:spAutoFit/>
              </a:bodyPr>
              <a:lstStyle/>
              <a:p>
                <a:pPr algn="ctr"/>
                <a:r>
                  <a:rPr lang="en-GB" sz="1600" dirty="0"/>
                  <a:t>3</a:t>
                </a:r>
              </a:p>
            </p:txBody>
          </p:sp>
          <p:sp>
            <p:nvSpPr>
              <p:cNvPr id="11" name="TextBox 10">
                <a:extLst>
                  <a:ext uri="{FF2B5EF4-FFF2-40B4-BE49-F238E27FC236}">
                    <a16:creationId xmlns:a16="http://schemas.microsoft.com/office/drawing/2014/main" id="{AFF862BC-8409-433D-93AB-B5F4ED25D063}"/>
                  </a:ext>
                </a:extLst>
              </p:cNvPr>
              <p:cNvSpPr txBox="1"/>
              <p:nvPr/>
            </p:nvSpPr>
            <p:spPr>
              <a:xfrm>
                <a:off x="5175849" y="1708030"/>
                <a:ext cx="431321" cy="338554"/>
              </a:xfrm>
              <a:prstGeom prst="rect">
                <a:avLst/>
              </a:prstGeom>
              <a:solidFill>
                <a:srgbClr val="0079C3"/>
              </a:solidFill>
              <a:ln>
                <a:solidFill>
                  <a:schemeClr val="tx1"/>
                </a:solidFill>
              </a:ln>
            </p:spPr>
            <p:txBody>
              <a:bodyPr wrap="square" rtlCol="0">
                <a:spAutoFit/>
              </a:bodyPr>
              <a:lstStyle/>
              <a:p>
                <a:pPr algn="ctr"/>
                <a:r>
                  <a:rPr lang="en-GB" sz="1600" dirty="0">
                    <a:solidFill>
                      <a:schemeClr val="bg1"/>
                    </a:solidFill>
                  </a:rPr>
                  <a:t>4</a:t>
                </a:r>
              </a:p>
            </p:txBody>
          </p:sp>
          <p:sp>
            <p:nvSpPr>
              <p:cNvPr id="12" name="TextBox 11">
                <a:extLst>
                  <a:ext uri="{FF2B5EF4-FFF2-40B4-BE49-F238E27FC236}">
                    <a16:creationId xmlns:a16="http://schemas.microsoft.com/office/drawing/2014/main" id="{BF91BE33-439E-472F-97FD-61CDAF5CD89B}"/>
                  </a:ext>
                </a:extLst>
              </p:cNvPr>
              <p:cNvSpPr txBox="1"/>
              <p:nvPr/>
            </p:nvSpPr>
            <p:spPr>
              <a:xfrm>
                <a:off x="5667554" y="1708030"/>
                <a:ext cx="431321" cy="338554"/>
              </a:xfrm>
              <a:prstGeom prst="rect">
                <a:avLst/>
              </a:prstGeom>
              <a:noFill/>
              <a:ln>
                <a:solidFill>
                  <a:schemeClr val="tx1"/>
                </a:solidFill>
              </a:ln>
            </p:spPr>
            <p:txBody>
              <a:bodyPr wrap="square" rtlCol="0">
                <a:spAutoFit/>
              </a:bodyPr>
              <a:lstStyle/>
              <a:p>
                <a:pPr algn="ctr"/>
                <a:r>
                  <a:rPr lang="en-GB" sz="1600" dirty="0"/>
                  <a:t>5</a:t>
                </a:r>
              </a:p>
            </p:txBody>
          </p:sp>
          <p:sp>
            <p:nvSpPr>
              <p:cNvPr id="13" name="TextBox 12">
                <a:extLst>
                  <a:ext uri="{FF2B5EF4-FFF2-40B4-BE49-F238E27FC236}">
                    <a16:creationId xmlns:a16="http://schemas.microsoft.com/office/drawing/2014/main" id="{5C096E94-3E3A-400C-BBC2-8ACB38588C47}"/>
                  </a:ext>
                </a:extLst>
              </p:cNvPr>
              <p:cNvSpPr txBox="1"/>
              <p:nvPr/>
            </p:nvSpPr>
            <p:spPr>
              <a:xfrm>
                <a:off x="6159260" y="1708030"/>
                <a:ext cx="431321" cy="338554"/>
              </a:xfrm>
              <a:prstGeom prst="rect">
                <a:avLst/>
              </a:prstGeom>
              <a:noFill/>
              <a:ln>
                <a:solidFill>
                  <a:schemeClr val="tx1"/>
                </a:solidFill>
              </a:ln>
            </p:spPr>
            <p:txBody>
              <a:bodyPr wrap="square" rtlCol="0">
                <a:spAutoFit/>
              </a:bodyPr>
              <a:lstStyle/>
              <a:p>
                <a:pPr algn="ctr"/>
                <a:r>
                  <a:rPr lang="en-GB" sz="1600" dirty="0"/>
                  <a:t>6</a:t>
                </a:r>
              </a:p>
            </p:txBody>
          </p:sp>
          <p:sp>
            <p:nvSpPr>
              <p:cNvPr id="14" name="TextBox 13">
                <a:extLst>
                  <a:ext uri="{FF2B5EF4-FFF2-40B4-BE49-F238E27FC236}">
                    <a16:creationId xmlns:a16="http://schemas.microsoft.com/office/drawing/2014/main" id="{38F93B0D-9D3D-494E-997F-4CD42BE73370}"/>
                  </a:ext>
                </a:extLst>
              </p:cNvPr>
              <p:cNvSpPr txBox="1"/>
              <p:nvPr/>
            </p:nvSpPr>
            <p:spPr>
              <a:xfrm>
                <a:off x="6650966" y="1708030"/>
                <a:ext cx="431321" cy="338554"/>
              </a:xfrm>
              <a:prstGeom prst="rect">
                <a:avLst/>
              </a:prstGeom>
              <a:noFill/>
              <a:ln>
                <a:solidFill>
                  <a:schemeClr val="tx1"/>
                </a:solidFill>
              </a:ln>
            </p:spPr>
            <p:txBody>
              <a:bodyPr wrap="square" rtlCol="0">
                <a:spAutoFit/>
              </a:bodyPr>
              <a:lstStyle/>
              <a:p>
                <a:pPr algn="ctr"/>
                <a:r>
                  <a:rPr lang="en-GB" sz="1600" dirty="0"/>
                  <a:t>7</a:t>
                </a:r>
              </a:p>
            </p:txBody>
          </p:sp>
          <p:sp>
            <p:nvSpPr>
              <p:cNvPr id="15" name="TextBox 14">
                <a:extLst>
                  <a:ext uri="{FF2B5EF4-FFF2-40B4-BE49-F238E27FC236}">
                    <a16:creationId xmlns:a16="http://schemas.microsoft.com/office/drawing/2014/main" id="{1191C472-26CD-464C-9509-FB6E91A31066}"/>
                  </a:ext>
                </a:extLst>
              </p:cNvPr>
              <p:cNvSpPr txBox="1"/>
              <p:nvPr/>
            </p:nvSpPr>
            <p:spPr>
              <a:xfrm>
                <a:off x="7142671" y="1708030"/>
                <a:ext cx="431321" cy="338554"/>
              </a:xfrm>
              <a:prstGeom prst="rect">
                <a:avLst/>
              </a:prstGeom>
              <a:solidFill>
                <a:srgbClr val="0079C3"/>
              </a:solidFill>
              <a:ln>
                <a:solidFill>
                  <a:schemeClr val="tx1"/>
                </a:solidFill>
              </a:ln>
            </p:spPr>
            <p:txBody>
              <a:bodyPr wrap="square" rtlCol="0">
                <a:spAutoFit/>
              </a:bodyPr>
              <a:lstStyle/>
              <a:p>
                <a:pPr algn="ctr"/>
                <a:r>
                  <a:rPr lang="en-GB" sz="1600" dirty="0">
                    <a:solidFill>
                      <a:schemeClr val="bg1"/>
                    </a:solidFill>
                  </a:rPr>
                  <a:t>8</a:t>
                </a:r>
              </a:p>
            </p:txBody>
          </p:sp>
          <p:sp>
            <p:nvSpPr>
              <p:cNvPr id="16" name="TextBox 15">
                <a:extLst>
                  <a:ext uri="{FF2B5EF4-FFF2-40B4-BE49-F238E27FC236}">
                    <a16:creationId xmlns:a16="http://schemas.microsoft.com/office/drawing/2014/main" id="{EA285C2B-EA90-42FB-A27C-56DB823172E1}"/>
                  </a:ext>
                </a:extLst>
              </p:cNvPr>
              <p:cNvSpPr txBox="1"/>
              <p:nvPr/>
            </p:nvSpPr>
            <p:spPr>
              <a:xfrm>
                <a:off x="7634376" y="1708030"/>
                <a:ext cx="431321" cy="338554"/>
              </a:xfrm>
              <a:prstGeom prst="rect">
                <a:avLst/>
              </a:prstGeom>
              <a:noFill/>
              <a:ln>
                <a:solidFill>
                  <a:schemeClr val="tx1"/>
                </a:solidFill>
              </a:ln>
            </p:spPr>
            <p:txBody>
              <a:bodyPr wrap="square" rtlCol="0">
                <a:spAutoFit/>
              </a:bodyPr>
              <a:lstStyle/>
              <a:p>
                <a:pPr algn="ctr"/>
                <a:r>
                  <a:rPr lang="en-GB" sz="1600" dirty="0"/>
                  <a:t>9</a:t>
                </a:r>
              </a:p>
            </p:txBody>
          </p:sp>
          <p:sp>
            <p:nvSpPr>
              <p:cNvPr id="17" name="TextBox 16">
                <a:extLst>
                  <a:ext uri="{FF2B5EF4-FFF2-40B4-BE49-F238E27FC236}">
                    <a16:creationId xmlns:a16="http://schemas.microsoft.com/office/drawing/2014/main" id="{CAE132F2-4A7D-47C0-AA78-E3D1920DDFA1}"/>
                  </a:ext>
                </a:extLst>
              </p:cNvPr>
              <p:cNvSpPr txBox="1"/>
              <p:nvPr/>
            </p:nvSpPr>
            <p:spPr>
              <a:xfrm>
                <a:off x="8126081" y="1708030"/>
                <a:ext cx="431321" cy="338554"/>
              </a:xfrm>
              <a:prstGeom prst="rect">
                <a:avLst/>
              </a:prstGeom>
              <a:noFill/>
              <a:ln>
                <a:solidFill>
                  <a:schemeClr val="tx1"/>
                </a:solidFill>
              </a:ln>
            </p:spPr>
            <p:txBody>
              <a:bodyPr wrap="square" rtlCol="0">
                <a:spAutoFit/>
              </a:bodyPr>
              <a:lstStyle/>
              <a:p>
                <a:pPr algn="ctr"/>
                <a:r>
                  <a:rPr lang="en-GB" sz="1600" dirty="0"/>
                  <a:t>10</a:t>
                </a:r>
                <a:endParaRPr lang="en-GB" dirty="0"/>
              </a:p>
            </p:txBody>
          </p:sp>
          <p:sp>
            <p:nvSpPr>
              <p:cNvPr id="18" name="TextBox 17">
                <a:extLst>
                  <a:ext uri="{FF2B5EF4-FFF2-40B4-BE49-F238E27FC236}">
                    <a16:creationId xmlns:a16="http://schemas.microsoft.com/office/drawing/2014/main" id="{6974274F-79AE-4593-AB68-915B4CCD99FE}"/>
                  </a:ext>
                </a:extLst>
              </p:cNvPr>
              <p:cNvSpPr txBox="1"/>
              <p:nvPr/>
            </p:nvSpPr>
            <p:spPr>
              <a:xfrm>
                <a:off x="3700732" y="2127901"/>
                <a:ext cx="431321" cy="338554"/>
              </a:xfrm>
              <a:prstGeom prst="rect">
                <a:avLst/>
              </a:prstGeom>
              <a:noFill/>
              <a:ln>
                <a:solidFill>
                  <a:schemeClr val="tx1"/>
                </a:solidFill>
              </a:ln>
            </p:spPr>
            <p:txBody>
              <a:bodyPr wrap="square" rtlCol="0">
                <a:spAutoFit/>
              </a:bodyPr>
              <a:lstStyle/>
              <a:p>
                <a:pPr algn="ctr"/>
                <a:r>
                  <a:rPr lang="en-GB" sz="1600" dirty="0"/>
                  <a:t>11</a:t>
                </a:r>
              </a:p>
            </p:txBody>
          </p:sp>
          <p:sp>
            <p:nvSpPr>
              <p:cNvPr id="19" name="TextBox 18">
                <a:extLst>
                  <a:ext uri="{FF2B5EF4-FFF2-40B4-BE49-F238E27FC236}">
                    <a16:creationId xmlns:a16="http://schemas.microsoft.com/office/drawing/2014/main" id="{A7CC0A2D-86F8-44CE-8E0E-0D69B9923DC2}"/>
                  </a:ext>
                </a:extLst>
              </p:cNvPr>
              <p:cNvSpPr txBox="1"/>
              <p:nvPr/>
            </p:nvSpPr>
            <p:spPr>
              <a:xfrm>
                <a:off x="4192438" y="2127901"/>
                <a:ext cx="431321" cy="338554"/>
              </a:xfrm>
              <a:prstGeom prst="rect">
                <a:avLst/>
              </a:prstGeom>
              <a:solidFill>
                <a:srgbClr val="0079C3"/>
              </a:solidFill>
              <a:ln>
                <a:solidFill>
                  <a:schemeClr val="tx1"/>
                </a:solidFill>
              </a:ln>
            </p:spPr>
            <p:txBody>
              <a:bodyPr wrap="square" rtlCol="0">
                <a:spAutoFit/>
              </a:bodyPr>
              <a:lstStyle/>
              <a:p>
                <a:pPr algn="ctr"/>
                <a:r>
                  <a:rPr lang="en-GB" sz="1600" dirty="0">
                    <a:solidFill>
                      <a:schemeClr val="bg1"/>
                    </a:solidFill>
                  </a:rPr>
                  <a:t>12</a:t>
                </a:r>
              </a:p>
            </p:txBody>
          </p:sp>
          <p:sp>
            <p:nvSpPr>
              <p:cNvPr id="20" name="TextBox 19">
                <a:extLst>
                  <a:ext uri="{FF2B5EF4-FFF2-40B4-BE49-F238E27FC236}">
                    <a16:creationId xmlns:a16="http://schemas.microsoft.com/office/drawing/2014/main" id="{BF606F38-9A9B-4489-B8AF-90C196F62BC4}"/>
                  </a:ext>
                </a:extLst>
              </p:cNvPr>
              <p:cNvSpPr txBox="1"/>
              <p:nvPr/>
            </p:nvSpPr>
            <p:spPr>
              <a:xfrm>
                <a:off x="4684144" y="2127901"/>
                <a:ext cx="431321" cy="338554"/>
              </a:xfrm>
              <a:prstGeom prst="rect">
                <a:avLst/>
              </a:prstGeom>
              <a:noFill/>
              <a:ln>
                <a:solidFill>
                  <a:schemeClr val="tx1"/>
                </a:solidFill>
              </a:ln>
            </p:spPr>
            <p:txBody>
              <a:bodyPr wrap="square" rtlCol="0">
                <a:spAutoFit/>
              </a:bodyPr>
              <a:lstStyle/>
              <a:p>
                <a:pPr algn="ctr"/>
                <a:r>
                  <a:rPr lang="en-GB" sz="1600" dirty="0"/>
                  <a:t>13</a:t>
                </a:r>
              </a:p>
            </p:txBody>
          </p:sp>
          <p:sp>
            <p:nvSpPr>
              <p:cNvPr id="21" name="TextBox 20">
                <a:extLst>
                  <a:ext uri="{FF2B5EF4-FFF2-40B4-BE49-F238E27FC236}">
                    <a16:creationId xmlns:a16="http://schemas.microsoft.com/office/drawing/2014/main" id="{B49B7921-D647-4284-8A33-4B450F8C2A9C}"/>
                  </a:ext>
                </a:extLst>
              </p:cNvPr>
              <p:cNvSpPr txBox="1"/>
              <p:nvPr/>
            </p:nvSpPr>
            <p:spPr>
              <a:xfrm>
                <a:off x="5175849" y="2127901"/>
                <a:ext cx="431321" cy="338554"/>
              </a:xfrm>
              <a:prstGeom prst="rect">
                <a:avLst/>
              </a:prstGeom>
              <a:noFill/>
              <a:ln>
                <a:solidFill>
                  <a:schemeClr val="tx1"/>
                </a:solidFill>
              </a:ln>
            </p:spPr>
            <p:txBody>
              <a:bodyPr wrap="square" rtlCol="0">
                <a:spAutoFit/>
              </a:bodyPr>
              <a:lstStyle/>
              <a:p>
                <a:pPr algn="ctr"/>
                <a:r>
                  <a:rPr lang="en-GB" sz="1600" dirty="0"/>
                  <a:t>14</a:t>
                </a:r>
              </a:p>
            </p:txBody>
          </p:sp>
          <p:sp>
            <p:nvSpPr>
              <p:cNvPr id="22" name="TextBox 21">
                <a:extLst>
                  <a:ext uri="{FF2B5EF4-FFF2-40B4-BE49-F238E27FC236}">
                    <a16:creationId xmlns:a16="http://schemas.microsoft.com/office/drawing/2014/main" id="{B7F1CA4F-86E5-426A-ADA1-FFC621EE8199}"/>
                  </a:ext>
                </a:extLst>
              </p:cNvPr>
              <p:cNvSpPr txBox="1"/>
              <p:nvPr/>
            </p:nvSpPr>
            <p:spPr>
              <a:xfrm>
                <a:off x="5667554" y="2127901"/>
                <a:ext cx="431321" cy="338554"/>
              </a:xfrm>
              <a:prstGeom prst="rect">
                <a:avLst/>
              </a:prstGeom>
              <a:noFill/>
              <a:ln>
                <a:solidFill>
                  <a:schemeClr val="tx1"/>
                </a:solidFill>
              </a:ln>
            </p:spPr>
            <p:txBody>
              <a:bodyPr wrap="square" rtlCol="0">
                <a:spAutoFit/>
              </a:bodyPr>
              <a:lstStyle/>
              <a:p>
                <a:pPr algn="ctr"/>
                <a:r>
                  <a:rPr lang="en-GB" sz="1600" dirty="0"/>
                  <a:t>15</a:t>
                </a:r>
              </a:p>
            </p:txBody>
          </p:sp>
          <p:sp>
            <p:nvSpPr>
              <p:cNvPr id="23" name="TextBox 22">
                <a:extLst>
                  <a:ext uri="{FF2B5EF4-FFF2-40B4-BE49-F238E27FC236}">
                    <a16:creationId xmlns:a16="http://schemas.microsoft.com/office/drawing/2014/main" id="{4BF50876-F218-4457-9A7B-5DBD2EC07F55}"/>
                  </a:ext>
                </a:extLst>
              </p:cNvPr>
              <p:cNvSpPr txBox="1"/>
              <p:nvPr/>
            </p:nvSpPr>
            <p:spPr>
              <a:xfrm>
                <a:off x="6159260" y="2127901"/>
                <a:ext cx="431321" cy="338554"/>
              </a:xfrm>
              <a:prstGeom prst="rect">
                <a:avLst/>
              </a:prstGeom>
              <a:solidFill>
                <a:srgbClr val="0079C3"/>
              </a:solidFill>
              <a:ln>
                <a:solidFill>
                  <a:schemeClr val="tx1"/>
                </a:solidFill>
              </a:ln>
            </p:spPr>
            <p:txBody>
              <a:bodyPr wrap="square" rtlCol="0">
                <a:spAutoFit/>
              </a:bodyPr>
              <a:lstStyle/>
              <a:p>
                <a:pPr algn="ctr"/>
                <a:r>
                  <a:rPr lang="en-GB" sz="1600" dirty="0">
                    <a:solidFill>
                      <a:schemeClr val="bg1"/>
                    </a:solidFill>
                  </a:rPr>
                  <a:t>16</a:t>
                </a:r>
              </a:p>
            </p:txBody>
          </p:sp>
          <p:sp>
            <p:nvSpPr>
              <p:cNvPr id="24" name="TextBox 23">
                <a:extLst>
                  <a:ext uri="{FF2B5EF4-FFF2-40B4-BE49-F238E27FC236}">
                    <a16:creationId xmlns:a16="http://schemas.microsoft.com/office/drawing/2014/main" id="{6AA22396-03C8-4F2A-AE08-AE74917A2942}"/>
                  </a:ext>
                </a:extLst>
              </p:cNvPr>
              <p:cNvSpPr txBox="1"/>
              <p:nvPr/>
            </p:nvSpPr>
            <p:spPr>
              <a:xfrm>
                <a:off x="6650966" y="2127901"/>
                <a:ext cx="431321" cy="338554"/>
              </a:xfrm>
              <a:prstGeom prst="rect">
                <a:avLst/>
              </a:prstGeom>
              <a:noFill/>
              <a:ln>
                <a:solidFill>
                  <a:schemeClr val="tx1"/>
                </a:solidFill>
              </a:ln>
            </p:spPr>
            <p:txBody>
              <a:bodyPr wrap="square" rtlCol="0">
                <a:spAutoFit/>
              </a:bodyPr>
              <a:lstStyle/>
              <a:p>
                <a:pPr algn="ctr"/>
                <a:r>
                  <a:rPr lang="en-GB" sz="1600" dirty="0"/>
                  <a:t>17</a:t>
                </a:r>
              </a:p>
            </p:txBody>
          </p:sp>
          <p:sp>
            <p:nvSpPr>
              <p:cNvPr id="25" name="TextBox 24">
                <a:extLst>
                  <a:ext uri="{FF2B5EF4-FFF2-40B4-BE49-F238E27FC236}">
                    <a16:creationId xmlns:a16="http://schemas.microsoft.com/office/drawing/2014/main" id="{EECC81E1-4BBB-4D52-8F76-AB06FE542803}"/>
                  </a:ext>
                </a:extLst>
              </p:cNvPr>
              <p:cNvSpPr txBox="1"/>
              <p:nvPr/>
            </p:nvSpPr>
            <p:spPr>
              <a:xfrm>
                <a:off x="7142671" y="2127901"/>
                <a:ext cx="431321" cy="338554"/>
              </a:xfrm>
              <a:prstGeom prst="rect">
                <a:avLst/>
              </a:prstGeom>
              <a:noFill/>
              <a:ln>
                <a:solidFill>
                  <a:schemeClr val="tx1"/>
                </a:solidFill>
              </a:ln>
            </p:spPr>
            <p:txBody>
              <a:bodyPr wrap="square" rtlCol="0">
                <a:spAutoFit/>
              </a:bodyPr>
              <a:lstStyle/>
              <a:p>
                <a:pPr algn="ctr"/>
                <a:r>
                  <a:rPr lang="en-GB" sz="1600" dirty="0"/>
                  <a:t>18</a:t>
                </a:r>
              </a:p>
            </p:txBody>
          </p:sp>
          <p:sp>
            <p:nvSpPr>
              <p:cNvPr id="26" name="TextBox 25">
                <a:extLst>
                  <a:ext uri="{FF2B5EF4-FFF2-40B4-BE49-F238E27FC236}">
                    <a16:creationId xmlns:a16="http://schemas.microsoft.com/office/drawing/2014/main" id="{E5EDD5C1-C94A-44C4-A4F1-26FB71AFED23}"/>
                  </a:ext>
                </a:extLst>
              </p:cNvPr>
              <p:cNvSpPr txBox="1"/>
              <p:nvPr/>
            </p:nvSpPr>
            <p:spPr>
              <a:xfrm>
                <a:off x="7634376" y="2127901"/>
                <a:ext cx="431321" cy="338554"/>
              </a:xfrm>
              <a:prstGeom prst="rect">
                <a:avLst/>
              </a:prstGeom>
              <a:noFill/>
              <a:ln>
                <a:solidFill>
                  <a:schemeClr val="tx1"/>
                </a:solidFill>
              </a:ln>
            </p:spPr>
            <p:txBody>
              <a:bodyPr wrap="square" rtlCol="0">
                <a:spAutoFit/>
              </a:bodyPr>
              <a:lstStyle/>
              <a:p>
                <a:pPr algn="ctr"/>
                <a:r>
                  <a:rPr lang="en-GB" sz="1600" dirty="0"/>
                  <a:t>19</a:t>
                </a:r>
              </a:p>
            </p:txBody>
          </p:sp>
          <p:sp>
            <p:nvSpPr>
              <p:cNvPr id="27" name="TextBox 26">
                <a:extLst>
                  <a:ext uri="{FF2B5EF4-FFF2-40B4-BE49-F238E27FC236}">
                    <a16:creationId xmlns:a16="http://schemas.microsoft.com/office/drawing/2014/main" id="{68123C08-2931-4E2D-9198-7D1878D0E155}"/>
                  </a:ext>
                </a:extLst>
              </p:cNvPr>
              <p:cNvSpPr txBox="1"/>
              <p:nvPr/>
            </p:nvSpPr>
            <p:spPr>
              <a:xfrm>
                <a:off x="8126081" y="2127901"/>
                <a:ext cx="431321" cy="338554"/>
              </a:xfrm>
              <a:prstGeom prst="rect">
                <a:avLst/>
              </a:prstGeom>
              <a:solidFill>
                <a:srgbClr val="0079C3"/>
              </a:solidFill>
              <a:ln>
                <a:solidFill>
                  <a:schemeClr val="tx1"/>
                </a:solidFill>
              </a:ln>
            </p:spPr>
            <p:txBody>
              <a:bodyPr wrap="square" rtlCol="0">
                <a:spAutoFit/>
              </a:bodyPr>
              <a:lstStyle/>
              <a:p>
                <a:pPr algn="ctr"/>
                <a:r>
                  <a:rPr lang="en-GB" sz="1600" dirty="0">
                    <a:solidFill>
                      <a:schemeClr val="bg1"/>
                    </a:solidFill>
                  </a:rPr>
                  <a:t>20</a:t>
                </a:r>
              </a:p>
            </p:txBody>
          </p:sp>
          <p:sp>
            <p:nvSpPr>
              <p:cNvPr id="28" name="TextBox 27">
                <a:extLst>
                  <a:ext uri="{FF2B5EF4-FFF2-40B4-BE49-F238E27FC236}">
                    <a16:creationId xmlns:a16="http://schemas.microsoft.com/office/drawing/2014/main" id="{EBC515B5-E8E8-4535-9151-6E1763A4DDCC}"/>
                  </a:ext>
                </a:extLst>
              </p:cNvPr>
              <p:cNvSpPr txBox="1"/>
              <p:nvPr/>
            </p:nvSpPr>
            <p:spPr>
              <a:xfrm>
                <a:off x="3700732" y="2547772"/>
                <a:ext cx="431321" cy="338554"/>
              </a:xfrm>
              <a:prstGeom prst="rect">
                <a:avLst/>
              </a:prstGeom>
              <a:noFill/>
              <a:ln>
                <a:solidFill>
                  <a:schemeClr val="tx1"/>
                </a:solidFill>
              </a:ln>
            </p:spPr>
            <p:txBody>
              <a:bodyPr wrap="square" rtlCol="0">
                <a:spAutoFit/>
              </a:bodyPr>
              <a:lstStyle/>
              <a:p>
                <a:pPr algn="ctr"/>
                <a:r>
                  <a:rPr lang="en-GB" sz="1600" dirty="0"/>
                  <a:t>21</a:t>
                </a:r>
              </a:p>
            </p:txBody>
          </p:sp>
          <p:sp>
            <p:nvSpPr>
              <p:cNvPr id="29" name="TextBox 28">
                <a:extLst>
                  <a:ext uri="{FF2B5EF4-FFF2-40B4-BE49-F238E27FC236}">
                    <a16:creationId xmlns:a16="http://schemas.microsoft.com/office/drawing/2014/main" id="{7FF4347A-03DB-48B5-889B-B79066A4F174}"/>
                  </a:ext>
                </a:extLst>
              </p:cNvPr>
              <p:cNvSpPr txBox="1"/>
              <p:nvPr/>
            </p:nvSpPr>
            <p:spPr>
              <a:xfrm>
                <a:off x="4192438" y="2547772"/>
                <a:ext cx="431321" cy="338554"/>
              </a:xfrm>
              <a:prstGeom prst="rect">
                <a:avLst/>
              </a:prstGeom>
              <a:noFill/>
              <a:ln>
                <a:solidFill>
                  <a:schemeClr val="tx1"/>
                </a:solidFill>
              </a:ln>
            </p:spPr>
            <p:txBody>
              <a:bodyPr wrap="square" rtlCol="0">
                <a:spAutoFit/>
              </a:bodyPr>
              <a:lstStyle/>
              <a:p>
                <a:pPr algn="ctr"/>
                <a:r>
                  <a:rPr lang="en-GB" sz="1600" dirty="0"/>
                  <a:t>2</a:t>
                </a:r>
              </a:p>
            </p:txBody>
          </p:sp>
          <p:sp>
            <p:nvSpPr>
              <p:cNvPr id="30" name="TextBox 29">
                <a:extLst>
                  <a:ext uri="{FF2B5EF4-FFF2-40B4-BE49-F238E27FC236}">
                    <a16:creationId xmlns:a16="http://schemas.microsoft.com/office/drawing/2014/main" id="{B83AD109-00D8-475B-9CCA-AFE2C5124FE7}"/>
                  </a:ext>
                </a:extLst>
              </p:cNvPr>
              <p:cNvSpPr txBox="1"/>
              <p:nvPr/>
            </p:nvSpPr>
            <p:spPr>
              <a:xfrm>
                <a:off x="4684144" y="2547772"/>
                <a:ext cx="431321" cy="338554"/>
              </a:xfrm>
              <a:prstGeom prst="rect">
                <a:avLst/>
              </a:prstGeom>
              <a:noFill/>
              <a:ln>
                <a:solidFill>
                  <a:schemeClr val="tx1"/>
                </a:solidFill>
              </a:ln>
            </p:spPr>
            <p:txBody>
              <a:bodyPr wrap="square" rtlCol="0">
                <a:spAutoFit/>
              </a:bodyPr>
              <a:lstStyle/>
              <a:p>
                <a:pPr algn="ctr"/>
                <a:r>
                  <a:rPr lang="en-GB" sz="1600" dirty="0"/>
                  <a:t>23</a:t>
                </a:r>
              </a:p>
            </p:txBody>
          </p:sp>
          <p:sp>
            <p:nvSpPr>
              <p:cNvPr id="31" name="TextBox 30">
                <a:extLst>
                  <a:ext uri="{FF2B5EF4-FFF2-40B4-BE49-F238E27FC236}">
                    <a16:creationId xmlns:a16="http://schemas.microsoft.com/office/drawing/2014/main" id="{47D4BB7E-2FA9-42A6-A4E4-CFB1743CD4C0}"/>
                  </a:ext>
                </a:extLst>
              </p:cNvPr>
              <p:cNvSpPr txBox="1"/>
              <p:nvPr/>
            </p:nvSpPr>
            <p:spPr>
              <a:xfrm>
                <a:off x="5175849" y="2547772"/>
                <a:ext cx="431321" cy="338554"/>
              </a:xfrm>
              <a:prstGeom prst="rect">
                <a:avLst/>
              </a:prstGeom>
              <a:solidFill>
                <a:srgbClr val="0079C3"/>
              </a:solidFill>
              <a:ln>
                <a:solidFill>
                  <a:schemeClr val="tx1"/>
                </a:solidFill>
              </a:ln>
            </p:spPr>
            <p:txBody>
              <a:bodyPr wrap="square" rtlCol="0">
                <a:spAutoFit/>
              </a:bodyPr>
              <a:lstStyle/>
              <a:p>
                <a:pPr algn="ctr"/>
                <a:r>
                  <a:rPr lang="en-GB" sz="1600" dirty="0">
                    <a:solidFill>
                      <a:schemeClr val="bg1"/>
                    </a:solidFill>
                  </a:rPr>
                  <a:t>24</a:t>
                </a:r>
              </a:p>
            </p:txBody>
          </p:sp>
          <p:sp>
            <p:nvSpPr>
              <p:cNvPr id="32" name="TextBox 31">
                <a:extLst>
                  <a:ext uri="{FF2B5EF4-FFF2-40B4-BE49-F238E27FC236}">
                    <a16:creationId xmlns:a16="http://schemas.microsoft.com/office/drawing/2014/main" id="{D156B513-5425-47AB-8B4E-3BCC95055ECC}"/>
                  </a:ext>
                </a:extLst>
              </p:cNvPr>
              <p:cNvSpPr txBox="1"/>
              <p:nvPr/>
            </p:nvSpPr>
            <p:spPr>
              <a:xfrm>
                <a:off x="5667554" y="2547772"/>
                <a:ext cx="431321" cy="338554"/>
              </a:xfrm>
              <a:prstGeom prst="rect">
                <a:avLst/>
              </a:prstGeom>
              <a:noFill/>
              <a:ln>
                <a:solidFill>
                  <a:schemeClr val="tx1"/>
                </a:solidFill>
              </a:ln>
            </p:spPr>
            <p:txBody>
              <a:bodyPr wrap="square" rtlCol="0">
                <a:spAutoFit/>
              </a:bodyPr>
              <a:lstStyle/>
              <a:p>
                <a:pPr algn="ctr"/>
                <a:r>
                  <a:rPr lang="en-GB" sz="1600" dirty="0"/>
                  <a:t>25</a:t>
                </a:r>
              </a:p>
            </p:txBody>
          </p:sp>
          <p:sp>
            <p:nvSpPr>
              <p:cNvPr id="33" name="TextBox 32">
                <a:extLst>
                  <a:ext uri="{FF2B5EF4-FFF2-40B4-BE49-F238E27FC236}">
                    <a16:creationId xmlns:a16="http://schemas.microsoft.com/office/drawing/2014/main" id="{A4D8824C-71A6-45E7-BCED-0EA901A0D38A}"/>
                  </a:ext>
                </a:extLst>
              </p:cNvPr>
              <p:cNvSpPr txBox="1"/>
              <p:nvPr/>
            </p:nvSpPr>
            <p:spPr>
              <a:xfrm>
                <a:off x="6159260" y="2547772"/>
                <a:ext cx="431321" cy="338554"/>
              </a:xfrm>
              <a:prstGeom prst="rect">
                <a:avLst/>
              </a:prstGeom>
              <a:noFill/>
              <a:ln>
                <a:solidFill>
                  <a:schemeClr val="tx1"/>
                </a:solidFill>
              </a:ln>
            </p:spPr>
            <p:txBody>
              <a:bodyPr wrap="square" rtlCol="0">
                <a:spAutoFit/>
              </a:bodyPr>
              <a:lstStyle/>
              <a:p>
                <a:pPr algn="ctr"/>
                <a:r>
                  <a:rPr lang="en-GB" sz="1600" dirty="0"/>
                  <a:t>26</a:t>
                </a:r>
              </a:p>
            </p:txBody>
          </p:sp>
          <p:sp>
            <p:nvSpPr>
              <p:cNvPr id="34" name="TextBox 33">
                <a:extLst>
                  <a:ext uri="{FF2B5EF4-FFF2-40B4-BE49-F238E27FC236}">
                    <a16:creationId xmlns:a16="http://schemas.microsoft.com/office/drawing/2014/main" id="{29F9B53C-FB51-4813-BD0D-3EA261FBC57A}"/>
                  </a:ext>
                </a:extLst>
              </p:cNvPr>
              <p:cNvSpPr txBox="1"/>
              <p:nvPr/>
            </p:nvSpPr>
            <p:spPr>
              <a:xfrm>
                <a:off x="6650966" y="2547772"/>
                <a:ext cx="431321" cy="338554"/>
              </a:xfrm>
              <a:prstGeom prst="rect">
                <a:avLst/>
              </a:prstGeom>
              <a:noFill/>
              <a:ln>
                <a:solidFill>
                  <a:schemeClr val="tx1"/>
                </a:solidFill>
              </a:ln>
            </p:spPr>
            <p:txBody>
              <a:bodyPr wrap="square" rtlCol="0">
                <a:spAutoFit/>
              </a:bodyPr>
              <a:lstStyle/>
              <a:p>
                <a:pPr algn="ctr"/>
                <a:r>
                  <a:rPr lang="en-GB" sz="1600" dirty="0"/>
                  <a:t>27</a:t>
                </a:r>
              </a:p>
            </p:txBody>
          </p:sp>
          <p:sp>
            <p:nvSpPr>
              <p:cNvPr id="35" name="TextBox 34">
                <a:extLst>
                  <a:ext uri="{FF2B5EF4-FFF2-40B4-BE49-F238E27FC236}">
                    <a16:creationId xmlns:a16="http://schemas.microsoft.com/office/drawing/2014/main" id="{7EF7221D-B22E-42F6-B745-FAC38C3F440D}"/>
                  </a:ext>
                </a:extLst>
              </p:cNvPr>
              <p:cNvSpPr txBox="1"/>
              <p:nvPr/>
            </p:nvSpPr>
            <p:spPr>
              <a:xfrm>
                <a:off x="7142671" y="2547772"/>
                <a:ext cx="431321" cy="338554"/>
              </a:xfrm>
              <a:prstGeom prst="rect">
                <a:avLst/>
              </a:prstGeom>
              <a:solidFill>
                <a:srgbClr val="0079C3"/>
              </a:solidFill>
              <a:ln>
                <a:solidFill>
                  <a:schemeClr val="tx1"/>
                </a:solidFill>
              </a:ln>
            </p:spPr>
            <p:txBody>
              <a:bodyPr wrap="square" rtlCol="0">
                <a:spAutoFit/>
              </a:bodyPr>
              <a:lstStyle/>
              <a:p>
                <a:pPr algn="ctr"/>
                <a:r>
                  <a:rPr lang="en-GB" sz="1600" dirty="0">
                    <a:solidFill>
                      <a:schemeClr val="bg1"/>
                    </a:solidFill>
                  </a:rPr>
                  <a:t>28</a:t>
                </a:r>
              </a:p>
            </p:txBody>
          </p:sp>
          <p:sp>
            <p:nvSpPr>
              <p:cNvPr id="36" name="TextBox 35">
                <a:extLst>
                  <a:ext uri="{FF2B5EF4-FFF2-40B4-BE49-F238E27FC236}">
                    <a16:creationId xmlns:a16="http://schemas.microsoft.com/office/drawing/2014/main" id="{8C348044-5D13-4BEC-A35A-9F999B61CAE1}"/>
                  </a:ext>
                </a:extLst>
              </p:cNvPr>
              <p:cNvSpPr txBox="1"/>
              <p:nvPr/>
            </p:nvSpPr>
            <p:spPr>
              <a:xfrm>
                <a:off x="7634376" y="2547772"/>
                <a:ext cx="431321" cy="338554"/>
              </a:xfrm>
              <a:prstGeom prst="rect">
                <a:avLst/>
              </a:prstGeom>
              <a:noFill/>
              <a:ln>
                <a:solidFill>
                  <a:schemeClr val="tx1"/>
                </a:solidFill>
              </a:ln>
            </p:spPr>
            <p:txBody>
              <a:bodyPr wrap="square" rtlCol="0">
                <a:spAutoFit/>
              </a:bodyPr>
              <a:lstStyle/>
              <a:p>
                <a:pPr algn="ctr"/>
                <a:r>
                  <a:rPr lang="en-GB" sz="1600" dirty="0"/>
                  <a:t>29</a:t>
                </a:r>
              </a:p>
            </p:txBody>
          </p:sp>
          <p:sp>
            <p:nvSpPr>
              <p:cNvPr id="37" name="TextBox 36">
                <a:extLst>
                  <a:ext uri="{FF2B5EF4-FFF2-40B4-BE49-F238E27FC236}">
                    <a16:creationId xmlns:a16="http://schemas.microsoft.com/office/drawing/2014/main" id="{0A57CBCF-9114-47B9-A86B-DA2DB0B73DE1}"/>
                  </a:ext>
                </a:extLst>
              </p:cNvPr>
              <p:cNvSpPr txBox="1"/>
              <p:nvPr/>
            </p:nvSpPr>
            <p:spPr>
              <a:xfrm>
                <a:off x="8126081" y="2547772"/>
                <a:ext cx="431321" cy="338554"/>
              </a:xfrm>
              <a:prstGeom prst="rect">
                <a:avLst/>
              </a:prstGeom>
              <a:noFill/>
              <a:ln>
                <a:solidFill>
                  <a:schemeClr val="tx1"/>
                </a:solidFill>
              </a:ln>
            </p:spPr>
            <p:txBody>
              <a:bodyPr wrap="square" rtlCol="0">
                <a:spAutoFit/>
              </a:bodyPr>
              <a:lstStyle/>
              <a:p>
                <a:pPr algn="ctr"/>
                <a:r>
                  <a:rPr lang="en-GB" sz="1600" dirty="0"/>
                  <a:t>30</a:t>
                </a:r>
              </a:p>
            </p:txBody>
          </p:sp>
          <p:sp>
            <p:nvSpPr>
              <p:cNvPr id="38" name="TextBox 37">
                <a:extLst>
                  <a:ext uri="{FF2B5EF4-FFF2-40B4-BE49-F238E27FC236}">
                    <a16:creationId xmlns:a16="http://schemas.microsoft.com/office/drawing/2014/main" id="{D47BAE19-2039-4212-B88D-8E23389B25D8}"/>
                  </a:ext>
                </a:extLst>
              </p:cNvPr>
              <p:cNvSpPr txBox="1"/>
              <p:nvPr/>
            </p:nvSpPr>
            <p:spPr>
              <a:xfrm>
                <a:off x="3700732" y="3395766"/>
                <a:ext cx="431321" cy="338554"/>
              </a:xfrm>
              <a:prstGeom prst="rect">
                <a:avLst/>
              </a:prstGeom>
              <a:noFill/>
              <a:ln>
                <a:solidFill>
                  <a:schemeClr val="tx1"/>
                </a:solidFill>
              </a:ln>
            </p:spPr>
            <p:txBody>
              <a:bodyPr wrap="square" rtlCol="0">
                <a:spAutoFit/>
              </a:bodyPr>
              <a:lstStyle/>
              <a:p>
                <a:pPr algn="ctr"/>
                <a:r>
                  <a:rPr lang="en-GB" sz="1600" dirty="0"/>
                  <a:t>41</a:t>
                </a:r>
              </a:p>
            </p:txBody>
          </p:sp>
          <p:sp>
            <p:nvSpPr>
              <p:cNvPr id="39" name="TextBox 38">
                <a:extLst>
                  <a:ext uri="{FF2B5EF4-FFF2-40B4-BE49-F238E27FC236}">
                    <a16:creationId xmlns:a16="http://schemas.microsoft.com/office/drawing/2014/main" id="{F11C93C6-4300-42E8-90B8-2C17777ADAB6}"/>
                  </a:ext>
                </a:extLst>
              </p:cNvPr>
              <p:cNvSpPr txBox="1"/>
              <p:nvPr/>
            </p:nvSpPr>
            <p:spPr>
              <a:xfrm>
                <a:off x="4192438" y="3395766"/>
                <a:ext cx="431321" cy="338554"/>
              </a:xfrm>
              <a:prstGeom prst="rect">
                <a:avLst/>
              </a:prstGeom>
              <a:noFill/>
              <a:ln>
                <a:solidFill>
                  <a:schemeClr val="tx1"/>
                </a:solidFill>
              </a:ln>
            </p:spPr>
            <p:txBody>
              <a:bodyPr wrap="square" rtlCol="0">
                <a:spAutoFit/>
              </a:bodyPr>
              <a:lstStyle/>
              <a:p>
                <a:pPr algn="ctr"/>
                <a:r>
                  <a:rPr lang="en-GB" sz="1600" dirty="0"/>
                  <a:t>42</a:t>
                </a:r>
              </a:p>
            </p:txBody>
          </p:sp>
          <p:sp>
            <p:nvSpPr>
              <p:cNvPr id="40" name="TextBox 39">
                <a:extLst>
                  <a:ext uri="{FF2B5EF4-FFF2-40B4-BE49-F238E27FC236}">
                    <a16:creationId xmlns:a16="http://schemas.microsoft.com/office/drawing/2014/main" id="{9DB71320-AC36-48A1-8281-7E5EF5B57556}"/>
                  </a:ext>
                </a:extLst>
              </p:cNvPr>
              <p:cNvSpPr txBox="1"/>
              <p:nvPr/>
            </p:nvSpPr>
            <p:spPr>
              <a:xfrm>
                <a:off x="4684144" y="3395766"/>
                <a:ext cx="431321" cy="338554"/>
              </a:xfrm>
              <a:prstGeom prst="rect">
                <a:avLst/>
              </a:prstGeom>
              <a:noFill/>
              <a:ln>
                <a:solidFill>
                  <a:schemeClr val="tx1"/>
                </a:solidFill>
              </a:ln>
            </p:spPr>
            <p:txBody>
              <a:bodyPr wrap="square" rtlCol="0">
                <a:spAutoFit/>
              </a:bodyPr>
              <a:lstStyle/>
              <a:p>
                <a:pPr algn="ctr"/>
                <a:r>
                  <a:rPr lang="en-GB" sz="1600" dirty="0"/>
                  <a:t>43</a:t>
                </a:r>
              </a:p>
            </p:txBody>
          </p:sp>
          <p:sp>
            <p:nvSpPr>
              <p:cNvPr id="41" name="TextBox 40">
                <a:extLst>
                  <a:ext uri="{FF2B5EF4-FFF2-40B4-BE49-F238E27FC236}">
                    <a16:creationId xmlns:a16="http://schemas.microsoft.com/office/drawing/2014/main" id="{20F1ED8B-633F-4A70-A548-D28DAEBD67D3}"/>
                  </a:ext>
                </a:extLst>
              </p:cNvPr>
              <p:cNvSpPr txBox="1"/>
              <p:nvPr/>
            </p:nvSpPr>
            <p:spPr>
              <a:xfrm>
                <a:off x="5175849" y="3395766"/>
                <a:ext cx="431321" cy="338554"/>
              </a:xfrm>
              <a:prstGeom prst="rect">
                <a:avLst/>
              </a:prstGeom>
              <a:noFill/>
              <a:ln>
                <a:solidFill>
                  <a:schemeClr val="tx1"/>
                </a:solidFill>
              </a:ln>
            </p:spPr>
            <p:txBody>
              <a:bodyPr wrap="square" rtlCol="0">
                <a:spAutoFit/>
              </a:bodyPr>
              <a:lstStyle/>
              <a:p>
                <a:pPr algn="ctr"/>
                <a:r>
                  <a:rPr lang="en-GB" sz="1600" dirty="0"/>
                  <a:t>44</a:t>
                </a:r>
              </a:p>
            </p:txBody>
          </p:sp>
          <p:sp>
            <p:nvSpPr>
              <p:cNvPr id="42" name="TextBox 41">
                <a:extLst>
                  <a:ext uri="{FF2B5EF4-FFF2-40B4-BE49-F238E27FC236}">
                    <a16:creationId xmlns:a16="http://schemas.microsoft.com/office/drawing/2014/main" id="{25F9C8AA-C095-470A-9E52-8BEF40B699DC}"/>
                  </a:ext>
                </a:extLst>
              </p:cNvPr>
              <p:cNvSpPr txBox="1"/>
              <p:nvPr/>
            </p:nvSpPr>
            <p:spPr>
              <a:xfrm>
                <a:off x="5667554" y="3395766"/>
                <a:ext cx="431321" cy="338554"/>
              </a:xfrm>
              <a:prstGeom prst="rect">
                <a:avLst/>
              </a:prstGeom>
              <a:noFill/>
              <a:ln>
                <a:solidFill>
                  <a:schemeClr val="tx1"/>
                </a:solidFill>
              </a:ln>
            </p:spPr>
            <p:txBody>
              <a:bodyPr wrap="square" rtlCol="0">
                <a:spAutoFit/>
              </a:bodyPr>
              <a:lstStyle/>
              <a:p>
                <a:pPr algn="ctr"/>
                <a:r>
                  <a:rPr lang="en-GB" sz="1600" dirty="0"/>
                  <a:t>45</a:t>
                </a:r>
              </a:p>
            </p:txBody>
          </p:sp>
          <p:sp>
            <p:nvSpPr>
              <p:cNvPr id="43" name="TextBox 42">
                <a:extLst>
                  <a:ext uri="{FF2B5EF4-FFF2-40B4-BE49-F238E27FC236}">
                    <a16:creationId xmlns:a16="http://schemas.microsoft.com/office/drawing/2014/main" id="{8E1B8634-8C37-4852-A294-6247E432F35B}"/>
                  </a:ext>
                </a:extLst>
              </p:cNvPr>
              <p:cNvSpPr txBox="1"/>
              <p:nvPr/>
            </p:nvSpPr>
            <p:spPr>
              <a:xfrm>
                <a:off x="6159260" y="3395766"/>
                <a:ext cx="431321" cy="338554"/>
              </a:xfrm>
              <a:prstGeom prst="rect">
                <a:avLst/>
              </a:prstGeom>
              <a:noFill/>
              <a:ln>
                <a:solidFill>
                  <a:schemeClr val="tx1"/>
                </a:solidFill>
              </a:ln>
            </p:spPr>
            <p:txBody>
              <a:bodyPr wrap="square" rtlCol="0">
                <a:spAutoFit/>
              </a:bodyPr>
              <a:lstStyle/>
              <a:p>
                <a:pPr algn="ctr"/>
                <a:r>
                  <a:rPr lang="en-GB" sz="1600" dirty="0"/>
                  <a:t>46</a:t>
                </a:r>
              </a:p>
            </p:txBody>
          </p:sp>
          <p:sp>
            <p:nvSpPr>
              <p:cNvPr id="44" name="TextBox 43">
                <a:extLst>
                  <a:ext uri="{FF2B5EF4-FFF2-40B4-BE49-F238E27FC236}">
                    <a16:creationId xmlns:a16="http://schemas.microsoft.com/office/drawing/2014/main" id="{4568D03E-B647-4A4B-8AA5-CEB630ECED91}"/>
                  </a:ext>
                </a:extLst>
              </p:cNvPr>
              <p:cNvSpPr txBox="1"/>
              <p:nvPr/>
            </p:nvSpPr>
            <p:spPr>
              <a:xfrm>
                <a:off x="6650966" y="3395766"/>
                <a:ext cx="431321" cy="338554"/>
              </a:xfrm>
              <a:prstGeom prst="rect">
                <a:avLst/>
              </a:prstGeom>
              <a:noFill/>
              <a:ln>
                <a:solidFill>
                  <a:schemeClr val="tx1"/>
                </a:solidFill>
              </a:ln>
            </p:spPr>
            <p:txBody>
              <a:bodyPr wrap="square" rtlCol="0">
                <a:spAutoFit/>
              </a:bodyPr>
              <a:lstStyle/>
              <a:p>
                <a:pPr algn="ctr"/>
                <a:r>
                  <a:rPr lang="en-GB" sz="1600" dirty="0"/>
                  <a:t>47</a:t>
                </a:r>
              </a:p>
            </p:txBody>
          </p:sp>
          <p:sp>
            <p:nvSpPr>
              <p:cNvPr id="45" name="TextBox 44">
                <a:extLst>
                  <a:ext uri="{FF2B5EF4-FFF2-40B4-BE49-F238E27FC236}">
                    <a16:creationId xmlns:a16="http://schemas.microsoft.com/office/drawing/2014/main" id="{419BA90F-48EB-4B16-9053-DB96FEB913EE}"/>
                  </a:ext>
                </a:extLst>
              </p:cNvPr>
              <p:cNvSpPr txBox="1"/>
              <p:nvPr/>
            </p:nvSpPr>
            <p:spPr>
              <a:xfrm>
                <a:off x="7142671" y="3395766"/>
                <a:ext cx="431321" cy="338554"/>
              </a:xfrm>
              <a:prstGeom prst="rect">
                <a:avLst/>
              </a:prstGeom>
              <a:noFill/>
              <a:ln>
                <a:solidFill>
                  <a:schemeClr val="tx1"/>
                </a:solidFill>
              </a:ln>
            </p:spPr>
            <p:txBody>
              <a:bodyPr wrap="square" rtlCol="0">
                <a:spAutoFit/>
              </a:bodyPr>
              <a:lstStyle/>
              <a:p>
                <a:pPr algn="ctr"/>
                <a:r>
                  <a:rPr lang="en-GB" sz="1600" dirty="0"/>
                  <a:t>48</a:t>
                </a:r>
              </a:p>
            </p:txBody>
          </p:sp>
          <p:sp>
            <p:nvSpPr>
              <p:cNvPr id="46" name="TextBox 45">
                <a:extLst>
                  <a:ext uri="{FF2B5EF4-FFF2-40B4-BE49-F238E27FC236}">
                    <a16:creationId xmlns:a16="http://schemas.microsoft.com/office/drawing/2014/main" id="{3A105417-0A76-4BEE-8891-F9129893FA6D}"/>
                  </a:ext>
                </a:extLst>
              </p:cNvPr>
              <p:cNvSpPr txBox="1"/>
              <p:nvPr/>
            </p:nvSpPr>
            <p:spPr>
              <a:xfrm>
                <a:off x="7634376" y="3395766"/>
                <a:ext cx="431321" cy="338554"/>
              </a:xfrm>
              <a:prstGeom prst="rect">
                <a:avLst/>
              </a:prstGeom>
              <a:noFill/>
              <a:ln>
                <a:solidFill>
                  <a:schemeClr val="tx1"/>
                </a:solidFill>
              </a:ln>
            </p:spPr>
            <p:txBody>
              <a:bodyPr wrap="square" rtlCol="0">
                <a:spAutoFit/>
              </a:bodyPr>
              <a:lstStyle/>
              <a:p>
                <a:pPr algn="ctr"/>
                <a:r>
                  <a:rPr lang="en-GB" sz="1600" dirty="0"/>
                  <a:t>49</a:t>
                </a:r>
              </a:p>
            </p:txBody>
          </p:sp>
          <p:sp>
            <p:nvSpPr>
              <p:cNvPr id="47" name="TextBox 46">
                <a:extLst>
                  <a:ext uri="{FF2B5EF4-FFF2-40B4-BE49-F238E27FC236}">
                    <a16:creationId xmlns:a16="http://schemas.microsoft.com/office/drawing/2014/main" id="{7101E73B-35BE-465C-9714-9E98C00FF601}"/>
                  </a:ext>
                </a:extLst>
              </p:cNvPr>
              <p:cNvSpPr txBox="1"/>
              <p:nvPr/>
            </p:nvSpPr>
            <p:spPr>
              <a:xfrm>
                <a:off x="8126081" y="2967643"/>
                <a:ext cx="431321" cy="338554"/>
              </a:xfrm>
              <a:prstGeom prst="rect">
                <a:avLst/>
              </a:prstGeom>
              <a:solidFill>
                <a:srgbClr val="0079C3"/>
              </a:solidFill>
              <a:ln>
                <a:solidFill>
                  <a:schemeClr val="tx1"/>
                </a:solidFill>
              </a:ln>
            </p:spPr>
            <p:txBody>
              <a:bodyPr wrap="square" rtlCol="0">
                <a:spAutoFit/>
              </a:bodyPr>
              <a:lstStyle/>
              <a:p>
                <a:pPr algn="ctr"/>
                <a:r>
                  <a:rPr lang="en-GB" sz="1600" dirty="0">
                    <a:solidFill>
                      <a:schemeClr val="bg1"/>
                    </a:solidFill>
                  </a:rPr>
                  <a:t>40</a:t>
                </a:r>
              </a:p>
            </p:txBody>
          </p:sp>
          <p:sp>
            <p:nvSpPr>
              <p:cNvPr id="48" name="TextBox 47">
                <a:extLst>
                  <a:ext uri="{FF2B5EF4-FFF2-40B4-BE49-F238E27FC236}">
                    <a16:creationId xmlns:a16="http://schemas.microsoft.com/office/drawing/2014/main" id="{BF56EB4D-8B6E-4635-BB3C-C0E3F8E5452C}"/>
                  </a:ext>
                </a:extLst>
              </p:cNvPr>
              <p:cNvSpPr txBox="1"/>
              <p:nvPr/>
            </p:nvSpPr>
            <p:spPr>
              <a:xfrm>
                <a:off x="3700732" y="3822816"/>
                <a:ext cx="431321" cy="338554"/>
              </a:xfrm>
              <a:prstGeom prst="rect">
                <a:avLst/>
              </a:prstGeom>
              <a:noFill/>
              <a:ln>
                <a:solidFill>
                  <a:schemeClr val="tx1"/>
                </a:solidFill>
              </a:ln>
            </p:spPr>
            <p:txBody>
              <a:bodyPr wrap="square" rtlCol="0">
                <a:spAutoFit/>
              </a:bodyPr>
              <a:lstStyle/>
              <a:p>
                <a:pPr algn="ctr"/>
                <a:r>
                  <a:rPr lang="en-GB" sz="1600" dirty="0"/>
                  <a:t>51</a:t>
                </a:r>
              </a:p>
            </p:txBody>
          </p:sp>
          <p:sp>
            <p:nvSpPr>
              <p:cNvPr id="49" name="TextBox 48">
                <a:extLst>
                  <a:ext uri="{FF2B5EF4-FFF2-40B4-BE49-F238E27FC236}">
                    <a16:creationId xmlns:a16="http://schemas.microsoft.com/office/drawing/2014/main" id="{9D5E2E90-E5EC-4387-8EFB-5AC3EEF3A006}"/>
                  </a:ext>
                </a:extLst>
              </p:cNvPr>
              <p:cNvSpPr txBox="1"/>
              <p:nvPr/>
            </p:nvSpPr>
            <p:spPr>
              <a:xfrm>
                <a:off x="4192438" y="3822816"/>
                <a:ext cx="431321" cy="338554"/>
              </a:xfrm>
              <a:prstGeom prst="rect">
                <a:avLst/>
              </a:prstGeom>
              <a:noFill/>
              <a:ln>
                <a:solidFill>
                  <a:schemeClr val="tx1"/>
                </a:solidFill>
              </a:ln>
            </p:spPr>
            <p:txBody>
              <a:bodyPr wrap="square" rtlCol="0">
                <a:spAutoFit/>
              </a:bodyPr>
              <a:lstStyle/>
              <a:p>
                <a:pPr algn="ctr"/>
                <a:r>
                  <a:rPr lang="en-GB" sz="1600" dirty="0"/>
                  <a:t>52</a:t>
                </a:r>
              </a:p>
            </p:txBody>
          </p:sp>
          <p:sp>
            <p:nvSpPr>
              <p:cNvPr id="50" name="TextBox 49">
                <a:extLst>
                  <a:ext uri="{FF2B5EF4-FFF2-40B4-BE49-F238E27FC236}">
                    <a16:creationId xmlns:a16="http://schemas.microsoft.com/office/drawing/2014/main" id="{DEC8C6FE-4E7C-4AF6-B15B-557AE2170867}"/>
                  </a:ext>
                </a:extLst>
              </p:cNvPr>
              <p:cNvSpPr txBox="1"/>
              <p:nvPr/>
            </p:nvSpPr>
            <p:spPr>
              <a:xfrm>
                <a:off x="4684144" y="3822816"/>
                <a:ext cx="431321" cy="338554"/>
              </a:xfrm>
              <a:prstGeom prst="rect">
                <a:avLst/>
              </a:prstGeom>
              <a:noFill/>
              <a:ln>
                <a:solidFill>
                  <a:schemeClr val="tx1"/>
                </a:solidFill>
              </a:ln>
            </p:spPr>
            <p:txBody>
              <a:bodyPr wrap="square" rtlCol="0">
                <a:spAutoFit/>
              </a:bodyPr>
              <a:lstStyle/>
              <a:p>
                <a:pPr algn="ctr"/>
                <a:r>
                  <a:rPr lang="en-GB" sz="1600" dirty="0"/>
                  <a:t>53</a:t>
                </a:r>
              </a:p>
            </p:txBody>
          </p:sp>
          <p:sp>
            <p:nvSpPr>
              <p:cNvPr id="51" name="TextBox 50">
                <a:extLst>
                  <a:ext uri="{FF2B5EF4-FFF2-40B4-BE49-F238E27FC236}">
                    <a16:creationId xmlns:a16="http://schemas.microsoft.com/office/drawing/2014/main" id="{F78B10EC-2EC2-4EC6-B3E6-F3E6D6E3C225}"/>
                  </a:ext>
                </a:extLst>
              </p:cNvPr>
              <p:cNvSpPr txBox="1"/>
              <p:nvPr/>
            </p:nvSpPr>
            <p:spPr>
              <a:xfrm>
                <a:off x="5175849" y="3822816"/>
                <a:ext cx="431321" cy="338554"/>
              </a:xfrm>
              <a:prstGeom prst="rect">
                <a:avLst/>
              </a:prstGeom>
              <a:noFill/>
              <a:ln>
                <a:solidFill>
                  <a:schemeClr val="tx1"/>
                </a:solidFill>
              </a:ln>
            </p:spPr>
            <p:txBody>
              <a:bodyPr wrap="square" rtlCol="0">
                <a:spAutoFit/>
              </a:bodyPr>
              <a:lstStyle/>
              <a:p>
                <a:pPr algn="ctr"/>
                <a:r>
                  <a:rPr lang="en-GB" sz="1600" dirty="0"/>
                  <a:t>54</a:t>
                </a:r>
              </a:p>
            </p:txBody>
          </p:sp>
          <p:sp>
            <p:nvSpPr>
              <p:cNvPr id="52" name="TextBox 51">
                <a:extLst>
                  <a:ext uri="{FF2B5EF4-FFF2-40B4-BE49-F238E27FC236}">
                    <a16:creationId xmlns:a16="http://schemas.microsoft.com/office/drawing/2014/main" id="{30640388-06FD-468F-A11A-1693A1B2B1BB}"/>
                  </a:ext>
                </a:extLst>
              </p:cNvPr>
              <p:cNvSpPr txBox="1"/>
              <p:nvPr/>
            </p:nvSpPr>
            <p:spPr>
              <a:xfrm>
                <a:off x="5667554" y="3822816"/>
                <a:ext cx="431321" cy="338554"/>
              </a:xfrm>
              <a:prstGeom prst="rect">
                <a:avLst/>
              </a:prstGeom>
              <a:noFill/>
              <a:ln>
                <a:solidFill>
                  <a:schemeClr val="tx1"/>
                </a:solidFill>
              </a:ln>
            </p:spPr>
            <p:txBody>
              <a:bodyPr wrap="square" rtlCol="0">
                <a:spAutoFit/>
              </a:bodyPr>
              <a:lstStyle/>
              <a:p>
                <a:pPr algn="ctr"/>
                <a:r>
                  <a:rPr lang="en-GB" sz="1600" dirty="0"/>
                  <a:t>55</a:t>
                </a:r>
              </a:p>
            </p:txBody>
          </p:sp>
          <p:sp>
            <p:nvSpPr>
              <p:cNvPr id="53" name="TextBox 52">
                <a:extLst>
                  <a:ext uri="{FF2B5EF4-FFF2-40B4-BE49-F238E27FC236}">
                    <a16:creationId xmlns:a16="http://schemas.microsoft.com/office/drawing/2014/main" id="{E7F102B4-1FFF-41D2-848D-01BF840FD8B7}"/>
                  </a:ext>
                </a:extLst>
              </p:cNvPr>
              <p:cNvSpPr txBox="1"/>
              <p:nvPr/>
            </p:nvSpPr>
            <p:spPr>
              <a:xfrm>
                <a:off x="6159260" y="3822816"/>
                <a:ext cx="431321" cy="338554"/>
              </a:xfrm>
              <a:prstGeom prst="rect">
                <a:avLst/>
              </a:prstGeom>
              <a:noFill/>
              <a:ln>
                <a:solidFill>
                  <a:schemeClr val="tx1"/>
                </a:solidFill>
              </a:ln>
            </p:spPr>
            <p:txBody>
              <a:bodyPr wrap="square" rtlCol="0">
                <a:spAutoFit/>
              </a:bodyPr>
              <a:lstStyle/>
              <a:p>
                <a:pPr algn="ctr"/>
                <a:r>
                  <a:rPr lang="en-GB" sz="1600" dirty="0"/>
                  <a:t>56</a:t>
                </a:r>
              </a:p>
            </p:txBody>
          </p:sp>
          <p:sp>
            <p:nvSpPr>
              <p:cNvPr id="54" name="TextBox 53">
                <a:extLst>
                  <a:ext uri="{FF2B5EF4-FFF2-40B4-BE49-F238E27FC236}">
                    <a16:creationId xmlns:a16="http://schemas.microsoft.com/office/drawing/2014/main" id="{05A47DEE-D09E-460C-8602-6404731332DE}"/>
                  </a:ext>
                </a:extLst>
              </p:cNvPr>
              <p:cNvSpPr txBox="1"/>
              <p:nvPr/>
            </p:nvSpPr>
            <p:spPr>
              <a:xfrm>
                <a:off x="6650966" y="3822816"/>
                <a:ext cx="431321" cy="338554"/>
              </a:xfrm>
              <a:prstGeom prst="rect">
                <a:avLst/>
              </a:prstGeom>
              <a:noFill/>
              <a:ln>
                <a:solidFill>
                  <a:schemeClr val="tx1"/>
                </a:solidFill>
              </a:ln>
            </p:spPr>
            <p:txBody>
              <a:bodyPr wrap="square" rtlCol="0">
                <a:spAutoFit/>
              </a:bodyPr>
              <a:lstStyle/>
              <a:p>
                <a:pPr algn="ctr"/>
                <a:r>
                  <a:rPr lang="en-GB" sz="1600" dirty="0"/>
                  <a:t>57</a:t>
                </a:r>
              </a:p>
            </p:txBody>
          </p:sp>
          <p:sp>
            <p:nvSpPr>
              <p:cNvPr id="55" name="TextBox 54">
                <a:extLst>
                  <a:ext uri="{FF2B5EF4-FFF2-40B4-BE49-F238E27FC236}">
                    <a16:creationId xmlns:a16="http://schemas.microsoft.com/office/drawing/2014/main" id="{4BC41132-B311-443F-BA0A-F9EBC2B85A2A}"/>
                  </a:ext>
                </a:extLst>
              </p:cNvPr>
              <p:cNvSpPr txBox="1"/>
              <p:nvPr/>
            </p:nvSpPr>
            <p:spPr>
              <a:xfrm>
                <a:off x="7142671" y="3822816"/>
                <a:ext cx="431321" cy="338554"/>
              </a:xfrm>
              <a:prstGeom prst="rect">
                <a:avLst/>
              </a:prstGeom>
              <a:noFill/>
              <a:ln>
                <a:solidFill>
                  <a:schemeClr val="tx1"/>
                </a:solidFill>
              </a:ln>
            </p:spPr>
            <p:txBody>
              <a:bodyPr wrap="square" rtlCol="0">
                <a:spAutoFit/>
              </a:bodyPr>
              <a:lstStyle/>
              <a:p>
                <a:pPr algn="ctr"/>
                <a:r>
                  <a:rPr lang="en-GB" sz="1600" dirty="0"/>
                  <a:t>58</a:t>
                </a:r>
              </a:p>
            </p:txBody>
          </p:sp>
          <p:sp>
            <p:nvSpPr>
              <p:cNvPr id="56" name="TextBox 55">
                <a:extLst>
                  <a:ext uri="{FF2B5EF4-FFF2-40B4-BE49-F238E27FC236}">
                    <a16:creationId xmlns:a16="http://schemas.microsoft.com/office/drawing/2014/main" id="{F14F74D6-FECB-44D1-8CDB-969DA6FA9ECF}"/>
                  </a:ext>
                </a:extLst>
              </p:cNvPr>
              <p:cNvSpPr txBox="1"/>
              <p:nvPr/>
            </p:nvSpPr>
            <p:spPr>
              <a:xfrm>
                <a:off x="7634376" y="3822816"/>
                <a:ext cx="431321" cy="338554"/>
              </a:xfrm>
              <a:prstGeom prst="rect">
                <a:avLst/>
              </a:prstGeom>
              <a:noFill/>
              <a:ln>
                <a:solidFill>
                  <a:schemeClr val="tx1"/>
                </a:solidFill>
              </a:ln>
            </p:spPr>
            <p:txBody>
              <a:bodyPr wrap="square" rtlCol="0">
                <a:spAutoFit/>
              </a:bodyPr>
              <a:lstStyle/>
              <a:p>
                <a:pPr algn="ctr"/>
                <a:r>
                  <a:rPr lang="en-GB" sz="1600" dirty="0"/>
                  <a:t>59</a:t>
                </a:r>
              </a:p>
            </p:txBody>
          </p:sp>
          <p:sp>
            <p:nvSpPr>
              <p:cNvPr id="57" name="TextBox 56">
                <a:extLst>
                  <a:ext uri="{FF2B5EF4-FFF2-40B4-BE49-F238E27FC236}">
                    <a16:creationId xmlns:a16="http://schemas.microsoft.com/office/drawing/2014/main" id="{7707C9CE-F833-4F90-A3E3-5886BC8247DE}"/>
                  </a:ext>
                </a:extLst>
              </p:cNvPr>
              <p:cNvSpPr txBox="1"/>
              <p:nvPr/>
            </p:nvSpPr>
            <p:spPr>
              <a:xfrm>
                <a:off x="8126081" y="3394693"/>
                <a:ext cx="431321" cy="338554"/>
              </a:xfrm>
              <a:prstGeom prst="rect">
                <a:avLst/>
              </a:prstGeom>
              <a:noFill/>
              <a:ln>
                <a:solidFill>
                  <a:schemeClr val="tx1"/>
                </a:solidFill>
              </a:ln>
            </p:spPr>
            <p:txBody>
              <a:bodyPr wrap="square" rtlCol="0">
                <a:spAutoFit/>
              </a:bodyPr>
              <a:lstStyle/>
              <a:p>
                <a:pPr algn="ctr"/>
                <a:r>
                  <a:rPr lang="en-GB" sz="1600" dirty="0"/>
                  <a:t>50</a:t>
                </a:r>
              </a:p>
            </p:txBody>
          </p:sp>
          <p:sp>
            <p:nvSpPr>
              <p:cNvPr id="58" name="TextBox 57">
                <a:extLst>
                  <a:ext uri="{FF2B5EF4-FFF2-40B4-BE49-F238E27FC236}">
                    <a16:creationId xmlns:a16="http://schemas.microsoft.com/office/drawing/2014/main" id="{F1683F41-6BAB-4BEC-B9BF-9587874FAC38}"/>
                  </a:ext>
                </a:extLst>
              </p:cNvPr>
              <p:cNvSpPr txBox="1"/>
              <p:nvPr/>
            </p:nvSpPr>
            <p:spPr>
              <a:xfrm>
                <a:off x="3700732" y="4242687"/>
                <a:ext cx="431321" cy="338554"/>
              </a:xfrm>
              <a:prstGeom prst="rect">
                <a:avLst/>
              </a:prstGeom>
              <a:noFill/>
              <a:ln>
                <a:solidFill>
                  <a:schemeClr val="tx1"/>
                </a:solidFill>
              </a:ln>
            </p:spPr>
            <p:txBody>
              <a:bodyPr wrap="square" rtlCol="0">
                <a:spAutoFit/>
              </a:bodyPr>
              <a:lstStyle/>
              <a:p>
                <a:pPr algn="ctr"/>
                <a:r>
                  <a:rPr lang="en-GB" sz="1600" dirty="0"/>
                  <a:t>61</a:t>
                </a:r>
              </a:p>
            </p:txBody>
          </p:sp>
          <p:sp>
            <p:nvSpPr>
              <p:cNvPr id="59" name="TextBox 58">
                <a:extLst>
                  <a:ext uri="{FF2B5EF4-FFF2-40B4-BE49-F238E27FC236}">
                    <a16:creationId xmlns:a16="http://schemas.microsoft.com/office/drawing/2014/main" id="{44E63E73-D411-4ADF-A1A7-A7D340462C97}"/>
                  </a:ext>
                </a:extLst>
              </p:cNvPr>
              <p:cNvSpPr txBox="1"/>
              <p:nvPr/>
            </p:nvSpPr>
            <p:spPr>
              <a:xfrm>
                <a:off x="4192438" y="4242687"/>
                <a:ext cx="431321" cy="338554"/>
              </a:xfrm>
              <a:prstGeom prst="rect">
                <a:avLst/>
              </a:prstGeom>
              <a:noFill/>
              <a:ln>
                <a:solidFill>
                  <a:schemeClr val="tx1"/>
                </a:solidFill>
              </a:ln>
            </p:spPr>
            <p:txBody>
              <a:bodyPr wrap="square" rtlCol="0">
                <a:spAutoFit/>
              </a:bodyPr>
              <a:lstStyle/>
              <a:p>
                <a:pPr algn="ctr"/>
                <a:r>
                  <a:rPr lang="en-GB" sz="1600" dirty="0"/>
                  <a:t>62</a:t>
                </a:r>
              </a:p>
            </p:txBody>
          </p:sp>
          <p:sp>
            <p:nvSpPr>
              <p:cNvPr id="60" name="TextBox 59">
                <a:extLst>
                  <a:ext uri="{FF2B5EF4-FFF2-40B4-BE49-F238E27FC236}">
                    <a16:creationId xmlns:a16="http://schemas.microsoft.com/office/drawing/2014/main" id="{B590CDAD-8028-4901-B08D-33977E0D34A0}"/>
                  </a:ext>
                </a:extLst>
              </p:cNvPr>
              <p:cNvSpPr txBox="1"/>
              <p:nvPr/>
            </p:nvSpPr>
            <p:spPr>
              <a:xfrm>
                <a:off x="4684144" y="4242687"/>
                <a:ext cx="431321" cy="338554"/>
              </a:xfrm>
              <a:prstGeom prst="rect">
                <a:avLst/>
              </a:prstGeom>
              <a:noFill/>
              <a:ln>
                <a:solidFill>
                  <a:schemeClr val="tx1"/>
                </a:solidFill>
              </a:ln>
            </p:spPr>
            <p:txBody>
              <a:bodyPr wrap="square" rtlCol="0">
                <a:spAutoFit/>
              </a:bodyPr>
              <a:lstStyle/>
              <a:p>
                <a:pPr algn="ctr"/>
                <a:r>
                  <a:rPr lang="en-GB" sz="1600" dirty="0"/>
                  <a:t>63</a:t>
                </a:r>
              </a:p>
            </p:txBody>
          </p:sp>
          <p:sp>
            <p:nvSpPr>
              <p:cNvPr id="61" name="TextBox 60">
                <a:extLst>
                  <a:ext uri="{FF2B5EF4-FFF2-40B4-BE49-F238E27FC236}">
                    <a16:creationId xmlns:a16="http://schemas.microsoft.com/office/drawing/2014/main" id="{901FFE2B-F438-48BD-B4A0-E21EAF475472}"/>
                  </a:ext>
                </a:extLst>
              </p:cNvPr>
              <p:cNvSpPr txBox="1"/>
              <p:nvPr/>
            </p:nvSpPr>
            <p:spPr>
              <a:xfrm>
                <a:off x="5175849" y="4242687"/>
                <a:ext cx="431321" cy="338554"/>
              </a:xfrm>
              <a:prstGeom prst="rect">
                <a:avLst/>
              </a:prstGeom>
              <a:noFill/>
              <a:ln>
                <a:solidFill>
                  <a:schemeClr val="tx1"/>
                </a:solidFill>
              </a:ln>
            </p:spPr>
            <p:txBody>
              <a:bodyPr wrap="square" rtlCol="0">
                <a:spAutoFit/>
              </a:bodyPr>
              <a:lstStyle/>
              <a:p>
                <a:pPr algn="ctr"/>
                <a:r>
                  <a:rPr lang="en-GB" sz="1600" dirty="0"/>
                  <a:t>64</a:t>
                </a:r>
              </a:p>
            </p:txBody>
          </p:sp>
          <p:sp>
            <p:nvSpPr>
              <p:cNvPr id="62" name="TextBox 61">
                <a:extLst>
                  <a:ext uri="{FF2B5EF4-FFF2-40B4-BE49-F238E27FC236}">
                    <a16:creationId xmlns:a16="http://schemas.microsoft.com/office/drawing/2014/main" id="{CF52D4E3-2D37-4501-BB63-66D3075BCFD4}"/>
                  </a:ext>
                </a:extLst>
              </p:cNvPr>
              <p:cNvSpPr txBox="1"/>
              <p:nvPr/>
            </p:nvSpPr>
            <p:spPr>
              <a:xfrm>
                <a:off x="5667554" y="4242687"/>
                <a:ext cx="431321" cy="338554"/>
              </a:xfrm>
              <a:prstGeom prst="rect">
                <a:avLst/>
              </a:prstGeom>
              <a:noFill/>
              <a:ln>
                <a:solidFill>
                  <a:schemeClr val="tx1"/>
                </a:solidFill>
              </a:ln>
            </p:spPr>
            <p:txBody>
              <a:bodyPr wrap="square" rtlCol="0">
                <a:spAutoFit/>
              </a:bodyPr>
              <a:lstStyle/>
              <a:p>
                <a:pPr algn="ctr"/>
                <a:r>
                  <a:rPr lang="en-GB" sz="1600" dirty="0"/>
                  <a:t>65</a:t>
                </a:r>
              </a:p>
            </p:txBody>
          </p:sp>
          <p:sp>
            <p:nvSpPr>
              <p:cNvPr id="63" name="TextBox 62">
                <a:extLst>
                  <a:ext uri="{FF2B5EF4-FFF2-40B4-BE49-F238E27FC236}">
                    <a16:creationId xmlns:a16="http://schemas.microsoft.com/office/drawing/2014/main" id="{79F1EC32-26CE-4CA6-B38D-D984AF42899E}"/>
                  </a:ext>
                </a:extLst>
              </p:cNvPr>
              <p:cNvSpPr txBox="1"/>
              <p:nvPr/>
            </p:nvSpPr>
            <p:spPr>
              <a:xfrm>
                <a:off x="6159260" y="4242687"/>
                <a:ext cx="431321" cy="338554"/>
              </a:xfrm>
              <a:prstGeom prst="rect">
                <a:avLst/>
              </a:prstGeom>
              <a:noFill/>
              <a:ln>
                <a:solidFill>
                  <a:schemeClr val="tx1"/>
                </a:solidFill>
              </a:ln>
            </p:spPr>
            <p:txBody>
              <a:bodyPr wrap="square" rtlCol="0">
                <a:spAutoFit/>
              </a:bodyPr>
              <a:lstStyle/>
              <a:p>
                <a:pPr algn="ctr"/>
                <a:r>
                  <a:rPr lang="en-GB" sz="1600" dirty="0"/>
                  <a:t>66</a:t>
                </a:r>
              </a:p>
            </p:txBody>
          </p:sp>
          <p:sp>
            <p:nvSpPr>
              <p:cNvPr id="64" name="TextBox 63">
                <a:extLst>
                  <a:ext uri="{FF2B5EF4-FFF2-40B4-BE49-F238E27FC236}">
                    <a16:creationId xmlns:a16="http://schemas.microsoft.com/office/drawing/2014/main" id="{CB040864-6911-43AA-B40A-F111F0D7370C}"/>
                  </a:ext>
                </a:extLst>
              </p:cNvPr>
              <p:cNvSpPr txBox="1"/>
              <p:nvPr/>
            </p:nvSpPr>
            <p:spPr>
              <a:xfrm>
                <a:off x="6650966" y="4242687"/>
                <a:ext cx="431321" cy="338554"/>
              </a:xfrm>
              <a:prstGeom prst="rect">
                <a:avLst/>
              </a:prstGeom>
              <a:noFill/>
              <a:ln>
                <a:solidFill>
                  <a:schemeClr val="tx1"/>
                </a:solidFill>
              </a:ln>
            </p:spPr>
            <p:txBody>
              <a:bodyPr wrap="square" rtlCol="0">
                <a:spAutoFit/>
              </a:bodyPr>
              <a:lstStyle/>
              <a:p>
                <a:pPr algn="ctr"/>
                <a:r>
                  <a:rPr lang="en-GB" sz="1600" dirty="0"/>
                  <a:t>67</a:t>
                </a:r>
              </a:p>
            </p:txBody>
          </p:sp>
          <p:sp>
            <p:nvSpPr>
              <p:cNvPr id="65" name="TextBox 64">
                <a:extLst>
                  <a:ext uri="{FF2B5EF4-FFF2-40B4-BE49-F238E27FC236}">
                    <a16:creationId xmlns:a16="http://schemas.microsoft.com/office/drawing/2014/main" id="{4BB62540-B657-4116-B22D-45DDBB0A8270}"/>
                  </a:ext>
                </a:extLst>
              </p:cNvPr>
              <p:cNvSpPr txBox="1"/>
              <p:nvPr/>
            </p:nvSpPr>
            <p:spPr>
              <a:xfrm>
                <a:off x="7142671" y="4242687"/>
                <a:ext cx="431321" cy="338554"/>
              </a:xfrm>
              <a:prstGeom prst="rect">
                <a:avLst/>
              </a:prstGeom>
              <a:noFill/>
              <a:ln>
                <a:solidFill>
                  <a:schemeClr val="tx1"/>
                </a:solidFill>
              </a:ln>
            </p:spPr>
            <p:txBody>
              <a:bodyPr wrap="square" rtlCol="0">
                <a:spAutoFit/>
              </a:bodyPr>
              <a:lstStyle/>
              <a:p>
                <a:pPr algn="ctr"/>
                <a:r>
                  <a:rPr lang="en-GB" sz="1600" dirty="0"/>
                  <a:t>68</a:t>
                </a:r>
              </a:p>
            </p:txBody>
          </p:sp>
          <p:sp>
            <p:nvSpPr>
              <p:cNvPr id="66" name="TextBox 65">
                <a:extLst>
                  <a:ext uri="{FF2B5EF4-FFF2-40B4-BE49-F238E27FC236}">
                    <a16:creationId xmlns:a16="http://schemas.microsoft.com/office/drawing/2014/main" id="{16CD791F-06D5-4DCC-A113-E9514A860AFB}"/>
                  </a:ext>
                </a:extLst>
              </p:cNvPr>
              <p:cNvSpPr txBox="1"/>
              <p:nvPr/>
            </p:nvSpPr>
            <p:spPr>
              <a:xfrm>
                <a:off x="7634376" y="4242687"/>
                <a:ext cx="431321" cy="338554"/>
              </a:xfrm>
              <a:prstGeom prst="rect">
                <a:avLst/>
              </a:prstGeom>
              <a:noFill/>
              <a:ln>
                <a:solidFill>
                  <a:schemeClr val="tx1"/>
                </a:solidFill>
              </a:ln>
            </p:spPr>
            <p:txBody>
              <a:bodyPr wrap="square" rtlCol="0">
                <a:spAutoFit/>
              </a:bodyPr>
              <a:lstStyle/>
              <a:p>
                <a:pPr algn="ctr"/>
                <a:r>
                  <a:rPr lang="en-GB" sz="1600" dirty="0"/>
                  <a:t>69</a:t>
                </a:r>
              </a:p>
            </p:txBody>
          </p:sp>
          <p:sp>
            <p:nvSpPr>
              <p:cNvPr id="67" name="TextBox 66">
                <a:extLst>
                  <a:ext uri="{FF2B5EF4-FFF2-40B4-BE49-F238E27FC236}">
                    <a16:creationId xmlns:a16="http://schemas.microsoft.com/office/drawing/2014/main" id="{EA058D41-5326-4F36-AD8D-DFCA7335A017}"/>
                  </a:ext>
                </a:extLst>
              </p:cNvPr>
              <p:cNvSpPr txBox="1"/>
              <p:nvPr/>
            </p:nvSpPr>
            <p:spPr>
              <a:xfrm>
                <a:off x="8126081" y="3814564"/>
                <a:ext cx="431321" cy="338554"/>
              </a:xfrm>
              <a:prstGeom prst="rect">
                <a:avLst/>
              </a:prstGeom>
              <a:noFill/>
              <a:ln>
                <a:solidFill>
                  <a:schemeClr val="tx1"/>
                </a:solidFill>
              </a:ln>
            </p:spPr>
            <p:txBody>
              <a:bodyPr wrap="square" rtlCol="0">
                <a:spAutoFit/>
              </a:bodyPr>
              <a:lstStyle/>
              <a:p>
                <a:pPr algn="ctr"/>
                <a:r>
                  <a:rPr lang="en-GB" sz="1600" dirty="0"/>
                  <a:t>60</a:t>
                </a:r>
              </a:p>
            </p:txBody>
          </p:sp>
          <p:sp>
            <p:nvSpPr>
              <p:cNvPr id="68" name="TextBox 67">
                <a:extLst>
                  <a:ext uri="{FF2B5EF4-FFF2-40B4-BE49-F238E27FC236}">
                    <a16:creationId xmlns:a16="http://schemas.microsoft.com/office/drawing/2014/main" id="{577FD865-C083-4C9C-93A9-9475B3B235F9}"/>
                  </a:ext>
                </a:extLst>
              </p:cNvPr>
              <p:cNvSpPr txBox="1"/>
              <p:nvPr/>
            </p:nvSpPr>
            <p:spPr>
              <a:xfrm>
                <a:off x="3700732" y="4662558"/>
                <a:ext cx="431321" cy="338554"/>
              </a:xfrm>
              <a:prstGeom prst="rect">
                <a:avLst/>
              </a:prstGeom>
              <a:noFill/>
              <a:ln>
                <a:solidFill>
                  <a:schemeClr val="tx1"/>
                </a:solidFill>
              </a:ln>
            </p:spPr>
            <p:txBody>
              <a:bodyPr wrap="square" rtlCol="0">
                <a:spAutoFit/>
              </a:bodyPr>
              <a:lstStyle/>
              <a:p>
                <a:pPr algn="ctr"/>
                <a:r>
                  <a:rPr lang="en-GB" sz="1600" dirty="0"/>
                  <a:t>71</a:t>
                </a:r>
              </a:p>
            </p:txBody>
          </p:sp>
          <p:sp>
            <p:nvSpPr>
              <p:cNvPr id="69" name="TextBox 68">
                <a:extLst>
                  <a:ext uri="{FF2B5EF4-FFF2-40B4-BE49-F238E27FC236}">
                    <a16:creationId xmlns:a16="http://schemas.microsoft.com/office/drawing/2014/main" id="{B04DFC3E-ADEC-4533-B5C2-4332054C48F7}"/>
                  </a:ext>
                </a:extLst>
              </p:cNvPr>
              <p:cNvSpPr txBox="1"/>
              <p:nvPr/>
            </p:nvSpPr>
            <p:spPr>
              <a:xfrm>
                <a:off x="4192438" y="4662558"/>
                <a:ext cx="431321" cy="338554"/>
              </a:xfrm>
              <a:prstGeom prst="rect">
                <a:avLst/>
              </a:prstGeom>
              <a:noFill/>
              <a:ln>
                <a:solidFill>
                  <a:schemeClr val="tx1"/>
                </a:solidFill>
              </a:ln>
            </p:spPr>
            <p:txBody>
              <a:bodyPr wrap="square" rtlCol="0">
                <a:spAutoFit/>
              </a:bodyPr>
              <a:lstStyle/>
              <a:p>
                <a:pPr algn="ctr"/>
                <a:r>
                  <a:rPr lang="en-GB" sz="1600" dirty="0"/>
                  <a:t>72</a:t>
                </a:r>
              </a:p>
            </p:txBody>
          </p:sp>
          <p:sp>
            <p:nvSpPr>
              <p:cNvPr id="70" name="TextBox 69">
                <a:extLst>
                  <a:ext uri="{FF2B5EF4-FFF2-40B4-BE49-F238E27FC236}">
                    <a16:creationId xmlns:a16="http://schemas.microsoft.com/office/drawing/2014/main" id="{F30E79E1-B920-4F60-9BA4-CD8EB4B0776C}"/>
                  </a:ext>
                </a:extLst>
              </p:cNvPr>
              <p:cNvSpPr txBox="1"/>
              <p:nvPr/>
            </p:nvSpPr>
            <p:spPr>
              <a:xfrm>
                <a:off x="4684144" y="4662558"/>
                <a:ext cx="431321" cy="338554"/>
              </a:xfrm>
              <a:prstGeom prst="rect">
                <a:avLst/>
              </a:prstGeom>
              <a:noFill/>
              <a:ln>
                <a:solidFill>
                  <a:schemeClr val="tx1"/>
                </a:solidFill>
              </a:ln>
            </p:spPr>
            <p:txBody>
              <a:bodyPr wrap="square" rtlCol="0">
                <a:spAutoFit/>
              </a:bodyPr>
              <a:lstStyle/>
              <a:p>
                <a:pPr algn="ctr"/>
                <a:r>
                  <a:rPr lang="en-GB" sz="1600" dirty="0"/>
                  <a:t>73</a:t>
                </a:r>
              </a:p>
            </p:txBody>
          </p:sp>
          <p:sp>
            <p:nvSpPr>
              <p:cNvPr id="71" name="TextBox 70">
                <a:extLst>
                  <a:ext uri="{FF2B5EF4-FFF2-40B4-BE49-F238E27FC236}">
                    <a16:creationId xmlns:a16="http://schemas.microsoft.com/office/drawing/2014/main" id="{AADD053A-3BCD-4FE5-A8D0-E45FDFD4F4F9}"/>
                  </a:ext>
                </a:extLst>
              </p:cNvPr>
              <p:cNvSpPr txBox="1"/>
              <p:nvPr/>
            </p:nvSpPr>
            <p:spPr>
              <a:xfrm>
                <a:off x="5175849" y="4662558"/>
                <a:ext cx="431321" cy="338554"/>
              </a:xfrm>
              <a:prstGeom prst="rect">
                <a:avLst/>
              </a:prstGeom>
              <a:noFill/>
              <a:ln>
                <a:solidFill>
                  <a:schemeClr val="tx1"/>
                </a:solidFill>
              </a:ln>
            </p:spPr>
            <p:txBody>
              <a:bodyPr wrap="square" rtlCol="0">
                <a:spAutoFit/>
              </a:bodyPr>
              <a:lstStyle/>
              <a:p>
                <a:pPr algn="ctr"/>
                <a:r>
                  <a:rPr lang="en-GB" sz="1600" dirty="0"/>
                  <a:t>74</a:t>
                </a:r>
              </a:p>
            </p:txBody>
          </p:sp>
          <p:sp>
            <p:nvSpPr>
              <p:cNvPr id="72" name="TextBox 71">
                <a:extLst>
                  <a:ext uri="{FF2B5EF4-FFF2-40B4-BE49-F238E27FC236}">
                    <a16:creationId xmlns:a16="http://schemas.microsoft.com/office/drawing/2014/main" id="{3BF9EF33-4181-48A8-8227-7B3E44C00585}"/>
                  </a:ext>
                </a:extLst>
              </p:cNvPr>
              <p:cNvSpPr txBox="1"/>
              <p:nvPr/>
            </p:nvSpPr>
            <p:spPr>
              <a:xfrm>
                <a:off x="5667554" y="4662558"/>
                <a:ext cx="431321" cy="338554"/>
              </a:xfrm>
              <a:prstGeom prst="rect">
                <a:avLst/>
              </a:prstGeom>
              <a:noFill/>
              <a:ln>
                <a:solidFill>
                  <a:schemeClr val="tx1"/>
                </a:solidFill>
              </a:ln>
            </p:spPr>
            <p:txBody>
              <a:bodyPr wrap="square" rtlCol="0">
                <a:spAutoFit/>
              </a:bodyPr>
              <a:lstStyle/>
              <a:p>
                <a:pPr algn="ctr"/>
                <a:r>
                  <a:rPr lang="en-GB" sz="1600" dirty="0"/>
                  <a:t>75</a:t>
                </a:r>
              </a:p>
            </p:txBody>
          </p:sp>
          <p:sp>
            <p:nvSpPr>
              <p:cNvPr id="73" name="TextBox 72">
                <a:extLst>
                  <a:ext uri="{FF2B5EF4-FFF2-40B4-BE49-F238E27FC236}">
                    <a16:creationId xmlns:a16="http://schemas.microsoft.com/office/drawing/2014/main" id="{283C8288-36E1-4523-BA2A-444733A61A2D}"/>
                  </a:ext>
                </a:extLst>
              </p:cNvPr>
              <p:cNvSpPr txBox="1"/>
              <p:nvPr/>
            </p:nvSpPr>
            <p:spPr>
              <a:xfrm>
                <a:off x="6159260" y="4662558"/>
                <a:ext cx="431321" cy="338554"/>
              </a:xfrm>
              <a:prstGeom prst="rect">
                <a:avLst/>
              </a:prstGeom>
              <a:noFill/>
              <a:ln>
                <a:solidFill>
                  <a:schemeClr val="tx1"/>
                </a:solidFill>
              </a:ln>
            </p:spPr>
            <p:txBody>
              <a:bodyPr wrap="square" rtlCol="0">
                <a:spAutoFit/>
              </a:bodyPr>
              <a:lstStyle/>
              <a:p>
                <a:pPr algn="ctr"/>
                <a:r>
                  <a:rPr lang="en-GB" sz="1600" dirty="0"/>
                  <a:t>76</a:t>
                </a:r>
              </a:p>
            </p:txBody>
          </p:sp>
          <p:sp>
            <p:nvSpPr>
              <p:cNvPr id="76" name="TextBox 75">
                <a:extLst>
                  <a:ext uri="{FF2B5EF4-FFF2-40B4-BE49-F238E27FC236}">
                    <a16:creationId xmlns:a16="http://schemas.microsoft.com/office/drawing/2014/main" id="{A11F9458-E8BA-4419-ABA2-054D73DB3C4A}"/>
                  </a:ext>
                </a:extLst>
              </p:cNvPr>
              <p:cNvSpPr txBox="1"/>
              <p:nvPr/>
            </p:nvSpPr>
            <p:spPr>
              <a:xfrm>
                <a:off x="6650966" y="4662558"/>
                <a:ext cx="431321" cy="338554"/>
              </a:xfrm>
              <a:prstGeom prst="rect">
                <a:avLst/>
              </a:prstGeom>
              <a:noFill/>
              <a:ln>
                <a:solidFill>
                  <a:schemeClr val="tx1"/>
                </a:solidFill>
              </a:ln>
            </p:spPr>
            <p:txBody>
              <a:bodyPr wrap="square" rtlCol="0">
                <a:spAutoFit/>
              </a:bodyPr>
              <a:lstStyle/>
              <a:p>
                <a:pPr algn="ctr"/>
                <a:r>
                  <a:rPr lang="en-GB" sz="1600" dirty="0"/>
                  <a:t>77</a:t>
                </a:r>
              </a:p>
            </p:txBody>
          </p:sp>
          <p:sp>
            <p:nvSpPr>
              <p:cNvPr id="78" name="TextBox 77">
                <a:extLst>
                  <a:ext uri="{FF2B5EF4-FFF2-40B4-BE49-F238E27FC236}">
                    <a16:creationId xmlns:a16="http://schemas.microsoft.com/office/drawing/2014/main" id="{1666138D-90C1-494E-AECB-E5F67C547DDD}"/>
                  </a:ext>
                </a:extLst>
              </p:cNvPr>
              <p:cNvSpPr txBox="1"/>
              <p:nvPr/>
            </p:nvSpPr>
            <p:spPr>
              <a:xfrm>
                <a:off x="7142671" y="4662558"/>
                <a:ext cx="431321" cy="338554"/>
              </a:xfrm>
              <a:prstGeom prst="rect">
                <a:avLst/>
              </a:prstGeom>
              <a:noFill/>
              <a:ln>
                <a:solidFill>
                  <a:schemeClr val="tx1"/>
                </a:solidFill>
              </a:ln>
            </p:spPr>
            <p:txBody>
              <a:bodyPr wrap="square" rtlCol="0">
                <a:spAutoFit/>
              </a:bodyPr>
              <a:lstStyle/>
              <a:p>
                <a:pPr algn="ctr"/>
                <a:r>
                  <a:rPr lang="en-GB" sz="1600" dirty="0"/>
                  <a:t>78</a:t>
                </a:r>
              </a:p>
            </p:txBody>
          </p:sp>
          <p:sp>
            <p:nvSpPr>
              <p:cNvPr id="79" name="TextBox 78">
                <a:extLst>
                  <a:ext uri="{FF2B5EF4-FFF2-40B4-BE49-F238E27FC236}">
                    <a16:creationId xmlns:a16="http://schemas.microsoft.com/office/drawing/2014/main" id="{DABEEB0F-F2B2-4567-89A3-96F9816727AF}"/>
                  </a:ext>
                </a:extLst>
              </p:cNvPr>
              <p:cNvSpPr txBox="1"/>
              <p:nvPr/>
            </p:nvSpPr>
            <p:spPr>
              <a:xfrm>
                <a:off x="7634376" y="4662558"/>
                <a:ext cx="431321" cy="338554"/>
              </a:xfrm>
              <a:prstGeom prst="rect">
                <a:avLst/>
              </a:prstGeom>
              <a:noFill/>
              <a:ln>
                <a:solidFill>
                  <a:schemeClr val="tx1"/>
                </a:solidFill>
              </a:ln>
            </p:spPr>
            <p:txBody>
              <a:bodyPr wrap="square" rtlCol="0">
                <a:spAutoFit/>
              </a:bodyPr>
              <a:lstStyle/>
              <a:p>
                <a:pPr algn="ctr"/>
                <a:r>
                  <a:rPr lang="en-GB" sz="1600" dirty="0"/>
                  <a:t>79</a:t>
                </a:r>
              </a:p>
            </p:txBody>
          </p:sp>
          <p:sp>
            <p:nvSpPr>
              <p:cNvPr id="80" name="TextBox 79">
                <a:extLst>
                  <a:ext uri="{FF2B5EF4-FFF2-40B4-BE49-F238E27FC236}">
                    <a16:creationId xmlns:a16="http://schemas.microsoft.com/office/drawing/2014/main" id="{CF548F31-2B28-427C-B43D-3BDC76C74401}"/>
                  </a:ext>
                </a:extLst>
              </p:cNvPr>
              <p:cNvSpPr txBox="1"/>
              <p:nvPr/>
            </p:nvSpPr>
            <p:spPr>
              <a:xfrm>
                <a:off x="8126081" y="4234435"/>
                <a:ext cx="431321" cy="338554"/>
              </a:xfrm>
              <a:prstGeom prst="rect">
                <a:avLst/>
              </a:prstGeom>
              <a:noFill/>
              <a:ln>
                <a:solidFill>
                  <a:schemeClr val="tx1"/>
                </a:solidFill>
              </a:ln>
            </p:spPr>
            <p:txBody>
              <a:bodyPr wrap="square" rtlCol="0">
                <a:spAutoFit/>
              </a:bodyPr>
              <a:lstStyle/>
              <a:p>
                <a:pPr algn="ctr"/>
                <a:r>
                  <a:rPr lang="en-GB" sz="1600" dirty="0"/>
                  <a:t>70</a:t>
                </a:r>
              </a:p>
            </p:txBody>
          </p:sp>
          <p:sp>
            <p:nvSpPr>
              <p:cNvPr id="81" name="TextBox 80">
                <a:extLst>
                  <a:ext uri="{FF2B5EF4-FFF2-40B4-BE49-F238E27FC236}">
                    <a16:creationId xmlns:a16="http://schemas.microsoft.com/office/drawing/2014/main" id="{094F120D-CD70-4D05-B3E3-6AEC8586EF16}"/>
                  </a:ext>
                </a:extLst>
              </p:cNvPr>
              <p:cNvSpPr txBox="1"/>
              <p:nvPr/>
            </p:nvSpPr>
            <p:spPr>
              <a:xfrm>
                <a:off x="3700732" y="5082429"/>
                <a:ext cx="431321" cy="338554"/>
              </a:xfrm>
              <a:prstGeom prst="rect">
                <a:avLst/>
              </a:prstGeom>
              <a:noFill/>
              <a:ln>
                <a:solidFill>
                  <a:schemeClr val="tx1"/>
                </a:solidFill>
              </a:ln>
            </p:spPr>
            <p:txBody>
              <a:bodyPr wrap="square" rtlCol="0">
                <a:spAutoFit/>
              </a:bodyPr>
              <a:lstStyle/>
              <a:p>
                <a:pPr algn="ctr"/>
                <a:r>
                  <a:rPr lang="en-GB" sz="1600" dirty="0"/>
                  <a:t>81</a:t>
                </a:r>
              </a:p>
            </p:txBody>
          </p:sp>
          <p:sp>
            <p:nvSpPr>
              <p:cNvPr id="82" name="TextBox 81">
                <a:extLst>
                  <a:ext uri="{FF2B5EF4-FFF2-40B4-BE49-F238E27FC236}">
                    <a16:creationId xmlns:a16="http://schemas.microsoft.com/office/drawing/2014/main" id="{4F83F471-4311-46C2-B74C-47F77A47EE42}"/>
                  </a:ext>
                </a:extLst>
              </p:cNvPr>
              <p:cNvSpPr txBox="1"/>
              <p:nvPr/>
            </p:nvSpPr>
            <p:spPr>
              <a:xfrm>
                <a:off x="4192438" y="5082429"/>
                <a:ext cx="431321" cy="338554"/>
              </a:xfrm>
              <a:prstGeom prst="rect">
                <a:avLst/>
              </a:prstGeom>
              <a:noFill/>
              <a:ln>
                <a:solidFill>
                  <a:schemeClr val="tx1"/>
                </a:solidFill>
              </a:ln>
            </p:spPr>
            <p:txBody>
              <a:bodyPr wrap="square" rtlCol="0">
                <a:spAutoFit/>
              </a:bodyPr>
              <a:lstStyle/>
              <a:p>
                <a:pPr algn="ctr"/>
                <a:r>
                  <a:rPr lang="en-GB" sz="1600" dirty="0"/>
                  <a:t>82</a:t>
                </a:r>
              </a:p>
            </p:txBody>
          </p:sp>
          <p:sp>
            <p:nvSpPr>
              <p:cNvPr id="83" name="TextBox 82">
                <a:extLst>
                  <a:ext uri="{FF2B5EF4-FFF2-40B4-BE49-F238E27FC236}">
                    <a16:creationId xmlns:a16="http://schemas.microsoft.com/office/drawing/2014/main" id="{0739A53A-6B37-4DE2-A747-494F5E59262A}"/>
                  </a:ext>
                </a:extLst>
              </p:cNvPr>
              <p:cNvSpPr txBox="1"/>
              <p:nvPr/>
            </p:nvSpPr>
            <p:spPr>
              <a:xfrm>
                <a:off x="4684144" y="5082429"/>
                <a:ext cx="431321" cy="338554"/>
              </a:xfrm>
              <a:prstGeom prst="rect">
                <a:avLst/>
              </a:prstGeom>
              <a:noFill/>
              <a:ln>
                <a:solidFill>
                  <a:schemeClr val="tx1"/>
                </a:solidFill>
              </a:ln>
            </p:spPr>
            <p:txBody>
              <a:bodyPr wrap="square" rtlCol="0">
                <a:spAutoFit/>
              </a:bodyPr>
              <a:lstStyle/>
              <a:p>
                <a:pPr algn="ctr"/>
                <a:r>
                  <a:rPr lang="en-GB" sz="1600" dirty="0"/>
                  <a:t>83</a:t>
                </a:r>
              </a:p>
            </p:txBody>
          </p:sp>
          <p:sp>
            <p:nvSpPr>
              <p:cNvPr id="84" name="TextBox 83">
                <a:extLst>
                  <a:ext uri="{FF2B5EF4-FFF2-40B4-BE49-F238E27FC236}">
                    <a16:creationId xmlns:a16="http://schemas.microsoft.com/office/drawing/2014/main" id="{BAED0C58-62EF-410B-A474-B76F1F1FF9AF}"/>
                  </a:ext>
                </a:extLst>
              </p:cNvPr>
              <p:cNvSpPr txBox="1"/>
              <p:nvPr/>
            </p:nvSpPr>
            <p:spPr>
              <a:xfrm>
                <a:off x="5175849" y="5082429"/>
                <a:ext cx="431321" cy="338554"/>
              </a:xfrm>
              <a:prstGeom prst="rect">
                <a:avLst/>
              </a:prstGeom>
              <a:noFill/>
              <a:ln>
                <a:solidFill>
                  <a:schemeClr val="tx1"/>
                </a:solidFill>
              </a:ln>
            </p:spPr>
            <p:txBody>
              <a:bodyPr wrap="square" rtlCol="0">
                <a:spAutoFit/>
              </a:bodyPr>
              <a:lstStyle/>
              <a:p>
                <a:pPr algn="ctr"/>
                <a:r>
                  <a:rPr lang="en-GB" sz="1600" dirty="0"/>
                  <a:t>84</a:t>
                </a:r>
              </a:p>
            </p:txBody>
          </p:sp>
          <p:sp>
            <p:nvSpPr>
              <p:cNvPr id="85" name="TextBox 84">
                <a:extLst>
                  <a:ext uri="{FF2B5EF4-FFF2-40B4-BE49-F238E27FC236}">
                    <a16:creationId xmlns:a16="http://schemas.microsoft.com/office/drawing/2014/main" id="{B119907B-76E7-40DD-AD5E-59D34A30D80D}"/>
                  </a:ext>
                </a:extLst>
              </p:cNvPr>
              <p:cNvSpPr txBox="1"/>
              <p:nvPr/>
            </p:nvSpPr>
            <p:spPr>
              <a:xfrm>
                <a:off x="5667554" y="5082429"/>
                <a:ext cx="431321" cy="338554"/>
              </a:xfrm>
              <a:prstGeom prst="rect">
                <a:avLst/>
              </a:prstGeom>
              <a:noFill/>
              <a:ln>
                <a:solidFill>
                  <a:schemeClr val="tx1"/>
                </a:solidFill>
              </a:ln>
            </p:spPr>
            <p:txBody>
              <a:bodyPr wrap="square" rtlCol="0">
                <a:spAutoFit/>
              </a:bodyPr>
              <a:lstStyle/>
              <a:p>
                <a:pPr algn="ctr"/>
                <a:r>
                  <a:rPr lang="en-GB" sz="1600" dirty="0"/>
                  <a:t>85</a:t>
                </a:r>
              </a:p>
            </p:txBody>
          </p:sp>
          <p:sp>
            <p:nvSpPr>
              <p:cNvPr id="86" name="TextBox 85">
                <a:extLst>
                  <a:ext uri="{FF2B5EF4-FFF2-40B4-BE49-F238E27FC236}">
                    <a16:creationId xmlns:a16="http://schemas.microsoft.com/office/drawing/2014/main" id="{6A5B3E22-251A-4B4B-A7BA-CEAFF38A64C8}"/>
                  </a:ext>
                </a:extLst>
              </p:cNvPr>
              <p:cNvSpPr txBox="1"/>
              <p:nvPr/>
            </p:nvSpPr>
            <p:spPr>
              <a:xfrm>
                <a:off x="6159260" y="5082429"/>
                <a:ext cx="431321" cy="338554"/>
              </a:xfrm>
              <a:prstGeom prst="rect">
                <a:avLst/>
              </a:prstGeom>
              <a:noFill/>
              <a:ln>
                <a:solidFill>
                  <a:schemeClr val="tx1"/>
                </a:solidFill>
              </a:ln>
            </p:spPr>
            <p:txBody>
              <a:bodyPr wrap="square" rtlCol="0">
                <a:spAutoFit/>
              </a:bodyPr>
              <a:lstStyle/>
              <a:p>
                <a:pPr algn="ctr"/>
                <a:r>
                  <a:rPr lang="en-GB" sz="1600" dirty="0"/>
                  <a:t>86</a:t>
                </a:r>
              </a:p>
            </p:txBody>
          </p:sp>
          <p:sp>
            <p:nvSpPr>
              <p:cNvPr id="87" name="TextBox 86">
                <a:extLst>
                  <a:ext uri="{FF2B5EF4-FFF2-40B4-BE49-F238E27FC236}">
                    <a16:creationId xmlns:a16="http://schemas.microsoft.com/office/drawing/2014/main" id="{52414687-A951-484D-842B-A035C368D422}"/>
                  </a:ext>
                </a:extLst>
              </p:cNvPr>
              <p:cNvSpPr txBox="1"/>
              <p:nvPr/>
            </p:nvSpPr>
            <p:spPr>
              <a:xfrm>
                <a:off x="6650966" y="5082429"/>
                <a:ext cx="431321" cy="338554"/>
              </a:xfrm>
              <a:prstGeom prst="rect">
                <a:avLst/>
              </a:prstGeom>
              <a:noFill/>
              <a:ln>
                <a:solidFill>
                  <a:schemeClr val="tx1"/>
                </a:solidFill>
              </a:ln>
            </p:spPr>
            <p:txBody>
              <a:bodyPr wrap="square" rtlCol="0">
                <a:spAutoFit/>
              </a:bodyPr>
              <a:lstStyle/>
              <a:p>
                <a:pPr algn="ctr"/>
                <a:r>
                  <a:rPr lang="en-GB" sz="1600" dirty="0"/>
                  <a:t>87</a:t>
                </a:r>
              </a:p>
            </p:txBody>
          </p:sp>
          <p:sp>
            <p:nvSpPr>
              <p:cNvPr id="88" name="TextBox 87">
                <a:extLst>
                  <a:ext uri="{FF2B5EF4-FFF2-40B4-BE49-F238E27FC236}">
                    <a16:creationId xmlns:a16="http://schemas.microsoft.com/office/drawing/2014/main" id="{B23D9F8C-E99E-4ACF-854A-EA48E3918C88}"/>
                  </a:ext>
                </a:extLst>
              </p:cNvPr>
              <p:cNvSpPr txBox="1"/>
              <p:nvPr/>
            </p:nvSpPr>
            <p:spPr>
              <a:xfrm>
                <a:off x="7142671" y="5082429"/>
                <a:ext cx="431321" cy="338554"/>
              </a:xfrm>
              <a:prstGeom prst="rect">
                <a:avLst/>
              </a:prstGeom>
              <a:noFill/>
              <a:ln>
                <a:solidFill>
                  <a:schemeClr val="tx1"/>
                </a:solidFill>
              </a:ln>
            </p:spPr>
            <p:txBody>
              <a:bodyPr wrap="square" rtlCol="0">
                <a:spAutoFit/>
              </a:bodyPr>
              <a:lstStyle/>
              <a:p>
                <a:pPr algn="ctr"/>
                <a:r>
                  <a:rPr lang="en-GB" sz="1600" dirty="0"/>
                  <a:t>88</a:t>
                </a:r>
              </a:p>
            </p:txBody>
          </p:sp>
          <p:sp>
            <p:nvSpPr>
              <p:cNvPr id="89" name="TextBox 88">
                <a:extLst>
                  <a:ext uri="{FF2B5EF4-FFF2-40B4-BE49-F238E27FC236}">
                    <a16:creationId xmlns:a16="http://schemas.microsoft.com/office/drawing/2014/main" id="{16FB0FD8-38D5-4E67-9E79-3C53B5D254E1}"/>
                  </a:ext>
                </a:extLst>
              </p:cNvPr>
              <p:cNvSpPr txBox="1"/>
              <p:nvPr/>
            </p:nvSpPr>
            <p:spPr>
              <a:xfrm>
                <a:off x="7634376" y="5082429"/>
                <a:ext cx="431321" cy="338554"/>
              </a:xfrm>
              <a:prstGeom prst="rect">
                <a:avLst/>
              </a:prstGeom>
              <a:noFill/>
              <a:ln>
                <a:solidFill>
                  <a:schemeClr val="tx1"/>
                </a:solidFill>
              </a:ln>
            </p:spPr>
            <p:txBody>
              <a:bodyPr wrap="square" rtlCol="0">
                <a:spAutoFit/>
              </a:bodyPr>
              <a:lstStyle/>
              <a:p>
                <a:pPr algn="ctr"/>
                <a:r>
                  <a:rPr lang="en-GB" sz="1600" dirty="0"/>
                  <a:t>89</a:t>
                </a:r>
              </a:p>
            </p:txBody>
          </p:sp>
          <p:sp>
            <p:nvSpPr>
              <p:cNvPr id="90" name="TextBox 89">
                <a:extLst>
                  <a:ext uri="{FF2B5EF4-FFF2-40B4-BE49-F238E27FC236}">
                    <a16:creationId xmlns:a16="http://schemas.microsoft.com/office/drawing/2014/main" id="{4C5ED2E7-AF41-4746-A1B7-FFD60CEB3F2A}"/>
                  </a:ext>
                </a:extLst>
              </p:cNvPr>
              <p:cNvSpPr txBox="1"/>
              <p:nvPr/>
            </p:nvSpPr>
            <p:spPr>
              <a:xfrm>
                <a:off x="8126081" y="4654306"/>
                <a:ext cx="431321" cy="338554"/>
              </a:xfrm>
              <a:prstGeom prst="rect">
                <a:avLst/>
              </a:prstGeom>
              <a:noFill/>
              <a:ln>
                <a:solidFill>
                  <a:schemeClr val="tx1"/>
                </a:solidFill>
              </a:ln>
            </p:spPr>
            <p:txBody>
              <a:bodyPr wrap="square" rtlCol="0">
                <a:spAutoFit/>
              </a:bodyPr>
              <a:lstStyle/>
              <a:p>
                <a:pPr algn="ctr"/>
                <a:r>
                  <a:rPr lang="en-GB" sz="1600" dirty="0"/>
                  <a:t>80</a:t>
                </a:r>
              </a:p>
            </p:txBody>
          </p:sp>
          <p:sp>
            <p:nvSpPr>
              <p:cNvPr id="91" name="TextBox 90">
                <a:extLst>
                  <a:ext uri="{FF2B5EF4-FFF2-40B4-BE49-F238E27FC236}">
                    <a16:creationId xmlns:a16="http://schemas.microsoft.com/office/drawing/2014/main" id="{474939D6-3035-488E-B065-144F2A492648}"/>
                  </a:ext>
                </a:extLst>
              </p:cNvPr>
              <p:cNvSpPr txBox="1"/>
              <p:nvPr/>
            </p:nvSpPr>
            <p:spPr>
              <a:xfrm>
                <a:off x="3700732" y="5506584"/>
                <a:ext cx="431321" cy="338554"/>
              </a:xfrm>
              <a:prstGeom prst="rect">
                <a:avLst/>
              </a:prstGeom>
              <a:noFill/>
              <a:ln>
                <a:solidFill>
                  <a:schemeClr val="tx1"/>
                </a:solidFill>
              </a:ln>
            </p:spPr>
            <p:txBody>
              <a:bodyPr wrap="square" rtlCol="0">
                <a:spAutoFit/>
              </a:bodyPr>
              <a:lstStyle/>
              <a:p>
                <a:pPr algn="ctr"/>
                <a:r>
                  <a:rPr lang="en-GB" sz="1600" dirty="0"/>
                  <a:t>91</a:t>
                </a:r>
              </a:p>
            </p:txBody>
          </p:sp>
          <p:sp>
            <p:nvSpPr>
              <p:cNvPr id="92" name="TextBox 91">
                <a:extLst>
                  <a:ext uri="{FF2B5EF4-FFF2-40B4-BE49-F238E27FC236}">
                    <a16:creationId xmlns:a16="http://schemas.microsoft.com/office/drawing/2014/main" id="{CC0555A0-5503-4F23-BAC3-3D08601F1EFD}"/>
                  </a:ext>
                </a:extLst>
              </p:cNvPr>
              <p:cNvSpPr txBox="1"/>
              <p:nvPr/>
            </p:nvSpPr>
            <p:spPr>
              <a:xfrm>
                <a:off x="4192438" y="5506584"/>
                <a:ext cx="431321" cy="338554"/>
              </a:xfrm>
              <a:prstGeom prst="rect">
                <a:avLst/>
              </a:prstGeom>
              <a:noFill/>
              <a:ln>
                <a:solidFill>
                  <a:schemeClr val="tx1"/>
                </a:solidFill>
              </a:ln>
            </p:spPr>
            <p:txBody>
              <a:bodyPr wrap="square" rtlCol="0">
                <a:spAutoFit/>
              </a:bodyPr>
              <a:lstStyle/>
              <a:p>
                <a:pPr algn="ctr"/>
                <a:r>
                  <a:rPr lang="en-GB" sz="1600" dirty="0"/>
                  <a:t>92</a:t>
                </a:r>
              </a:p>
            </p:txBody>
          </p:sp>
          <p:sp>
            <p:nvSpPr>
              <p:cNvPr id="93" name="TextBox 92">
                <a:extLst>
                  <a:ext uri="{FF2B5EF4-FFF2-40B4-BE49-F238E27FC236}">
                    <a16:creationId xmlns:a16="http://schemas.microsoft.com/office/drawing/2014/main" id="{114C40D1-3001-478C-B32A-C7852CCC65AE}"/>
                  </a:ext>
                </a:extLst>
              </p:cNvPr>
              <p:cNvSpPr txBox="1"/>
              <p:nvPr/>
            </p:nvSpPr>
            <p:spPr>
              <a:xfrm>
                <a:off x="4684144" y="5506584"/>
                <a:ext cx="431321" cy="338554"/>
              </a:xfrm>
              <a:prstGeom prst="rect">
                <a:avLst/>
              </a:prstGeom>
              <a:noFill/>
              <a:ln>
                <a:solidFill>
                  <a:schemeClr val="tx1"/>
                </a:solidFill>
              </a:ln>
            </p:spPr>
            <p:txBody>
              <a:bodyPr wrap="square" rtlCol="0">
                <a:spAutoFit/>
              </a:bodyPr>
              <a:lstStyle/>
              <a:p>
                <a:pPr algn="ctr"/>
                <a:r>
                  <a:rPr lang="en-GB" sz="1600" dirty="0"/>
                  <a:t>93</a:t>
                </a:r>
              </a:p>
            </p:txBody>
          </p:sp>
          <p:sp>
            <p:nvSpPr>
              <p:cNvPr id="94" name="TextBox 93">
                <a:extLst>
                  <a:ext uri="{FF2B5EF4-FFF2-40B4-BE49-F238E27FC236}">
                    <a16:creationId xmlns:a16="http://schemas.microsoft.com/office/drawing/2014/main" id="{6B3EDF9F-45BD-49DB-962B-F2AA8BF8F558}"/>
                  </a:ext>
                </a:extLst>
              </p:cNvPr>
              <p:cNvSpPr txBox="1"/>
              <p:nvPr/>
            </p:nvSpPr>
            <p:spPr>
              <a:xfrm>
                <a:off x="5175849" y="5506584"/>
                <a:ext cx="431321" cy="338554"/>
              </a:xfrm>
              <a:prstGeom prst="rect">
                <a:avLst/>
              </a:prstGeom>
              <a:noFill/>
              <a:ln>
                <a:solidFill>
                  <a:schemeClr val="tx1"/>
                </a:solidFill>
              </a:ln>
            </p:spPr>
            <p:txBody>
              <a:bodyPr wrap="square" rtlCol="0">
                <a:spAutoFit/>
              </a:bodyPr>
              <a:lstStyle/>
              <a:p>
                <a:pPr algn="ctr"/>
                <a:r>
                  <a:rPr lang="en-GB" sz="1600" dirty="0"/>
                  <a:t>94</a:t>
                </a:r>
              </a:p>
            </p:txBody>
          </p:sp>
          <p:sp>
            <p:nvSpPr>
              <p:cNvPr id="95" name="TextBox 94">
                <a:extLst>
                  <a:ext uri="{FF2B5EF4-FFF2-40B4-BE49-F238E27FC236}">
                    <a16:creationId xmlns:a16="http://schemas.microsoft.com/office/drawing/2014/main" id="{A6F7FE1F-27A0-4DF3-96D3-9BB65E20E5EB}"/>
                  </a:ext>
                </a:extLst>
              </p:cNvPr>
              <p:cNvSpPr txBox="1"/>
              <p:nvPr/>
            </p:nvSpPr>
            <p:spPr>
              <a:xfrm>
                <a:off x="5667554" y="5506584"/>
                <a:ext cx="431321" cy="338554"/>
              </a:xfrm>
              <a:prstGeom prst="rect">
                <a:avLst/>
              </a:prstGeom>
              <a:noFill/>
              <a:ln>
                <a:solidFill>
                  <a:schemeClr val="tx1"/>
                </a:solidFill>
              </a:ln>
            </p:spPr>
            <p:txBody>
              <a:bodyPr wrap="square" rtlCol="0">
                <a:spAutoFit/>
              </a:bodyPr>
              <a:lstStyle/>
              <a:p>
                <a:pPr algn="ctr"/>
                <a:r>
                  <a:rPr lang="en-GB" sz="1600" dirty="0"/>
                  <a:t>95</a:t>
                </a:r>
              </a:p>
            </p:txBody>
          </p:sp>
          <p:sp>
            <p:nvSpPr>
              <p:cNvPr id="96" name="TextBox 95">
                <a:extLst>
                  <a:ext uri="{FF2B5EF4-FFF2-40B4-BE49-F238E27FC236}">
                    <a16:creationId xmlns:a16="http://schemas.microsoft.com/office/drawing/2014/main" id="{53424510-D372-477A-96BF-C0984DF7324A}"/>
                  </a:ext>
                </a:extLst>
              </p:cNvPr>
              <p:cNvSpPr txBox="1"/>
              <p:nvPr/>
            </p:nvSpPr>
            <p:spPr>
              <a:xfrm>
                <a:off x="6159260" y="5506584"/>
                <a:ext cx="431321" cy="338554"/>
              </a:xfrm>
              <a:prstGeom prst="rect">
                <a:avLst/>
              </a:prstGeom>
              <a:noFill/>
              <a:ln>
                <a:solidFill>
                  <a:schemeClr val="tx1"/>
                </a:solidFill>
              </a:ln>
            </p:spPr>
            <p:txBody>
              <a:bodyPr wrap="square" rtlCol="0">
                <a:spAutoFit/>
              </a:bodyPr>
              <a:lstStyle/>
              <a:p>
                <a:pPr algn="ctr"/>
                <a:r>
                  <a:rPr lang="en-GB" sz="1600" dirty="0"/>
                  <a:t>96</a:t>
                </a:r>
              </a:p>
            </p:txBody>
          </p:sp>
          <p:sp>
            <p:nvSpPr>
              <p:cNvPr id="97" name="TextBox 96">
                <a:extLst>
                  <a:ext uri="{FF2B5EF4-FFF2-40B4-BE49-F238E27FC236}">
                    <a16:creationId xmlns:a16="http://schemas.microsoft.com/office/drawing/2014/main" id="{23922795-5789-450E-80F0-E9D48555DF59}"/>
                  </a:ext>
                </a:extLst>
              </p:cNvPr>
              <p:cNvSpPr txBox="1"/>
              <p:nvPr/>
            </p:nvSpPr>
            <p:spPr>
              <a:xfrm>
                <a:off x="6650966" y="5506584"/>
                <a:ext cx="431321" cy="338554"/>
              </a:xfrm>
              <a:prstGeom prst="rect">
                <a:avLst/>
              </a:prstGeom>
              <a:noFill/>
              <a:ln>
                <a:solidFill>
                  <a:schemeClr val="tx1"/>
                </a:solidFill>
              </a:ln>
            </p:spPr>
            <p:txBody>
              <a:bodyPr wrap="square" rtlCol="0">
                <a:spAutoFit/>
              </a:bodyPr>
              <a:lstStyle/>
              <a:p>
                <a:pPr algn="ctr"/>
                <a:r>
                  <a:rPr lang="en-GB" sz="1600" dirty="0"/>
                  <a:t>97</a:t>
                </a:r>
              </a:p>
            </p:txBody>
          </p:sp>
          <p:sp>
            <p:nvSpPr>
              <p:cNvPr id="98" name="TextBox 97">
                <a:extLst>
                  <a:ext uri="{FF2B5EF4-FFF2-40B4-BE49-F238E27FC236}">
                    <a16:creationId xmlns:a16="http://schemas.microsoft.com/office/drawing/2014/main" id="{16412CAF-7832-4555-B218-2BFCD0BBFEDF}"/>
                  </a:ext>
                </a:extLst>
              </p:cNvPr>
              <p:cNvSpPr txBox="1"/>
              <p:nvPr/>
            </p:nvSpPr>
            <p:spPr>
              <a:xfrm>
                <a:off x="7142671" y="5506584"/>
                <a:ext cx="431321" cy="338554"/>
              </a:xfrm>
              <a:prstGeom prst="rect">
                <a:avLst/>
              </a:prstGeom>
              <a:noFill/>
              <a:ln>
                <a:solidFill>
                  <a:schemeClr val="tx1"/>
                </a:solidFill>
              </a:ln>
            </p:spPr>
            <p:txBody>
              <a:bodyPr wrap="square" rtlCol="0">
                <a:spAutoFit/>
              </a:bodyPr>
              <a:lstStyle/>
              <a:p>
                <a:pPr algn="ctr"/>
                <a:r>
                  <a:rPr lang="en-GB" sz="1600" dirty="0"/>
                  <a:t>98</a:t>
                </a:r>
              </a:p>
            </p:txBody>
          </p:sp>
          <p:sp>
            <p:nvSpPr>
              <p:cNvPr id="99" name="TextBox 98">
                <a:extLst>
                  <a:ext uri="{FF2B5EF4-FFF2-40B4-BE49-F238E27FC236}">
                    <a16:creationId xmlns:a16="http://schemas.microsoft.com/office/drawing/2014/main" id="{F3256942-5192-47F9-8333-EEB5D41AF57A}"/>
                  </a:ext>
                </a:extLst>
              </p:cNvPr>
              <p:cNvSpPr txBox="1"/>
              <p:nvPr/>
            </p:nvSpPr>
            <p:spPr>
              <a:xfrm>
                <a:off x="7634376" y="5506584"/>
                <a:ext cx="431321" cy="338554"/>
              </a:xfrm>
              <a:prstGeom prst="rect">
                <a:avLst/>
              </a:prstGeom>
              <a:noFill/>
              <a:ln>
                <a:solidFill>
                  <a:schemeClr val="tx1"/>
                </a:solidFill>
              </a:ln>
            </p:spPr>
            <p:txBody>
              <a:bodyPr wrap="square" rtlCol="0">
                <a:spAutoFit/>
              </a:bodyPr>
              <a:lstStyle/>
              <a:p>
                <a:pPr algn="ctr"/>
                <a:r>
                  <a:rPr lang="en-GB" sz="1600" dirty="0"/>
                  <a:t>99</a:t>
                </a:r>
              </a:p>
            </p:txBody>
          </p:sp>
          <p:sp>
            <p:nvSpPr>
              <p:cNvPr id="100" name="TextBox 99">
                <a:extLst>
                  <a:ext uri="{FF2B5EF4-FFF2-40B4-BE49-F238E27FC236}">
                    <a16:creationId xmlns:a16="http://schemas.microsoft.com/office/drawing/2014/main" id="{E9A94079-01B4-4F39-9322-68625ED18A37}"/>
                  </a:ext>
                </a:extLst>
              </p:cNvPr>
              <p:cNvSpPr txBox="1"/>
              <p:nvPr/>
            </p:nvSpPr>
            <p:spPr>
              <a:xfrm>
                <a:off x="8126081" y="5078461"/>
                <a:ext cx="431321" cy="338554"/>
              </a:xfrm>
              <a:prstGeom prst="rect">
                <a:avLst/>
              </a:prstGeom>
              <a:noFill/>
              <a:ln>
                <a:solidFill>
                  <a:schemeClr val="tx1"/>
                </a:solidFill>
              </a:ln>
            </p:spPr>
            <p:txBody>
              <a:bodyPr wrap="square" rtlCol="0">
                <a:spAutoFit/>
              </a:bodyPr>
              <a:lstStyle/>
              <a:p>
                <a:pPr algn="ctr"/>
                <a:r>
                  <a:rPr lang="en-GB" sz="1600" dirty="0"/>
                  <a:t>90</a:t>
                </a:r>
              </a:p>
            </p:txBody>
          </p:sp>
          <p:sp>
            <p:nvSpPr>
              <p:cNvPr id="101" name="TextBox 100">
                <a:extLst>
                  <a:ext uri="{FF2B5EF4-FFF2-40B4-BE49-F238E27FC236}">
                    <a16:creationId xmlns:a16="http://schemas.microsoft.com/office/drawing/2014/main" id="{7807647E-FA9F-4E9D-9671-3E7C81F01BBD}"/>
                  </a:ext>
                </a:extLst>
              </p:cNvPr>
              <p:cNvSpPr txBox="1"/>
              <p:nvPr/>
            </p:nvSpPr>
            <p:spPr>
              <a:xfrm>
                <a:off x="3700732" y="2967643"/>
                <a:ext cx="431321" cy="338554"/>
              </a:xfrm>
              <a:prstGeom prst="rect">
                <a:avLst/>
              </a:prstGeom>
              <a:noFill/>
              <a:ln>
                <a:solidFill>
                  <a:schemeClr val="tx1"/>
                </a:solidFill>
              </a:ln>
            </p:spPr>
            <p:txBody>
              <a:bodyPr wrap="square" rtlCol="0">
                <a:spAutoFit/>
              </a:bodyPr>
              <a:lstStyle/>
              <a:p>
                <a:pPr algn="ctr"/>
                <a:r>
                  <a:rPr lang="en-GB" sz="1600" dirty="0"/>
                  <a:t>31</a:t>
                </a:r>
              </a:p>
            </p:txBody>
          </p:sp>
          <p:sp>
            <p:nvSpPr>
              <p:cNvPr id="102" name="TextBox 101">
                <a:extLst>
                  <a:ext uri="{FF2B5EF4-FFF2-40B4-BE49-F238E27FC236}">
                    <a16:creationId xmlns:a16="http://schemas.microsoft.com/office/drawing/2014/main" id="{049BDEDC-4F4A-44C6-863B-827AFE9C42B5}"/>
                  </a:ext>
                </a:extLst>
              </p:cNvPr>
              <p:cNvSpPr txBox="1"/>
              <p:nvPr/>
            </p:nvSpPr>
            <p:spPr>
              <a:xfrm>
                <a:off x="4192438" y="2967643"/>
                <a:ext cx="431321" cy="338554"/>
              </a:xfrm>
              <a:prstGeom prst="rect">
                <a:avLst/>
              </a:prstGeom>
              <a:solidFill>
                <a:srgbClr val="0079C3"/>
              </a:solidFill>
              <a:ln>
                <a:solidFill>
                  <a:schemeClr val="tx1"/>
                </a:solidFill>
              </a:ln>
            </p:spPr>
            <p:txBody>
              <a:bodyPr wrap="square" rtlCol="0">
                <a:spAutoFit/>
              </a:bodyPr>
              <a:lstStyle/>
              <a:p>
                <a:pPr algn="ctr"/>
                <a:r>
                  <a:rPr lang="en-GB" sz="1600" dirty="0">
                    <a:solidFill>
                      <a:schemeClr val="bg1"/>
                    </a:solidFill>
                  </a:rPr>
                  <a:t>32</a:t>
                </a:r>
              </a:p>
            </p:txBody>
          </p:sp>
          <p:sp>
            <p:nvSpPr>
              <p:cNvPr id="103" name="TextBox 102">
                <a:extLst>
                  <a:ext uri="{FF2B5EF4-FFF2-40B4-BE49-F238E27FC236}">
                    <a16:creationId xmlns:a16="http://schemas.microsoft.com/office/drawing/2014/main" id="{AAC7BABD-DF91-4569-B2B5-E2F7F3B5FC9E}"/>
                  </a:ext>
                </a:extLst>
              </p:cNvPr>
              <p:cNvSpPr txBox="1"/>
              <p:nvPr/>
            </p:nvSpPr>
            <p:spPr>
              <a:xfrm>
                <a:off x="4684144" y="2967643"/>
                <a:ext cx="431321" cy="338554"/>
              </a:xfrm>
              <a:prstGeom prst="rect">
                <a:avLst/>
              </a:prstGeom>
              <a:noFill/>
              <a:ln>
                <a:solidFill>
                  <a:schemeClr val="tx1"/>
                </a:solidFill>
              </a:ln>
            </p:spPr>
            <p:txBody>
              <a:bodyPr wrap="square" rtlCol="0">
                <a:spAutoFit/>
              </a:bodyPr>
              <a:lstStyle/>
              <a:p>
                <a:pPr algn="ctr"/>
                <a:r>
                  <a:rPr lang="en-GB" sz="1600" dirty="0"/>
                  <a:t>33</a:t>
                </a:r>
              </a:p>
            </p:txBody>
          </p:sp>
          <p:sp>
            <p:nvSpPr>
              <p:cNvPr id="104" name="TextBox 103">
                <a:extLst>
                  <a:ext uri="{FF2B5EF4-FFF2-40B4-BE49-F238E27FC236}">
                    <a16:creationId xmlns:a16="http://schemas.microsoft.com/office/drawing/2014/main" id="{5827BC3E-2098-407F-AA70-F425EFC08BFE}"/>
                  </a:ext>
                </a:extLst>
              </p:cNvPr>
              <p:cNvSpPr txBox="1"/>
              <p:nvPr/>
            </p:nvSpPr>
            <p:spPr>
              <a:xfrm>
                <a:off x="5175849" y="2967643"/>
                <a:ext cx="431321" cy="338554"/>
              </a:xfrm>
              <a:prstGeom prst="rect">
                <a:avLst/>
              </a:prstGeom>
              <a:noFill/>
              <a:ln>
                <a:solidFill>
                  <a:schemeClr val="tx1"/>
                </a:solidFill>
              </a:ln>
            </p:spPr>
            <p:txBody>
              <a:bodyPr wrap="square" rtlCol="0">
                <a:spAutoFit/>
              </a:bodyPr>
              <a:lstStyle/>
              <a:p>
                <a:pPr algn="ctr"/>
                <a:r>
                  <a:rPr lang="en-GB" sz="1600" dirty="0"/>
                  <a:t>34</a:t>
                </a:r>
              </a:p>
            </p:txBody>
          </p:sp>
          <p:sp>
            <p:nvSpPr>
              <p:cNvPr id="105" name="TextBox 104">
                <a:extLst>
                  <a:ext uri="{FF2B5EF4-FFF2-40B4-BE49-F238E27FC236}">
                    <a16:creationId xmlns:a16="http://schemas.microsoft.com/office/drawing/2014/main" id="{3C4CD0AC-D98C-4254-94B8-C935FC50F824}"/>
                  </a:ext>
                </a:extLst>
              </p:cNvPr>
              <p:cNvSpPr txBox="1"/>
              <p:nvPr/>
            </p:nvSpPr>
            <p:spPr>
              <a:xfrm>
                <a:off x="5667554" y="2967643"/>
                <a:ext cx="431321" cy="338554"/>
              </a:xfrm>
              <a:prstGeom prst="rect">
                <a:avLst/>
              </a:prstGeom>
              <a:noFill/>
              <a:ln>
                <a:solidFill>
                  <a:schemeClr val="tx1"/>
                </a:solidFill>
              </a:ln>
            </p:spPr>
            <p:txBody>
              <a:bodyPr wrap="square" rtlCol="0">
                <a:spAutoFit/>
              </a:bodyPr>
              <a:lstStyle/>
              <a:p>
                <a:pPr algn="ctr"/>
                <a:r>
                  <a:rPr lang="en-GB" sz="1600" dirty="0"/>
                  <a:t>35</a:t>
                </a:r>
              </a:p>
            </p:txBody>
          </p:sp>
          <p:sp>
            <p:nvSpPr>
              <p:cNvPr id="106" name="TextBox 105">
                <a:extLst>
                  <a:ext uri="{FF2B5EF4-FFF2-40B4-BE49-F238E27FC236}">
                    <a16:creationId xmlns:a16="http://schemas.microsoft.com/office/drawing/2014/main" id="{19F302BE-F39A-42FA-9420-69116483CB2B}"/>
                  </a:ext>
                </a:extLst>
              </p:cNvPr>
              <p:cNvSpPr txBox="1"/>
              <p:nvPr/>
            </p:nvSpPr>
            <p:spPr>
              <a:xfrm>
                <a:off x="6159260" y="2967643"/>
                <a:ext cx="431321" cy="338554"/>
              </a:xfrm>
              <a:prstGeom prst="rect">
                <a:avLst/>
              </a:prstGeom>
              <a:solidFill>
                <a:srgbClr val="0079C3"/>
              </a:solidFill>
              <a:ln>
                <a:solidFill>
                  <a:schemeClr val="tx1"/>
                </a:solidFill>
              </a:ln>
            </p:spPr>
            <p:txBody>
              <a:bodyPr wrap="square" rtlCol="0">
                <a:spAutoFit/>
              </a:bodyPr>
              <a:lstStyle/>
              <a:p>
                <a:pPr algn="ctr"/>
                <a:r>
                  <a:rPr lang="en-GB" sz="1600" dirty="0">
                    <a:solidFill>
                      <a:schemeClr val="bg1"/>
                    </a:solidFill>
                  </a:rPr>
                  <a:t>36</a:t>
                </a:r>
              </a:p>
            </p:txBody>
          </p:sp>
          <p:sp>
            <p:nvSpPr>
              <p:cNvPr id="107" name="TextBox 106">
                <a:extLst>
                  <a:ext uri="{FF2B5EF4-FFF2-40B4-BE49-F238E27FC236}">
                    <a16:creationId xmlns:a16="http://schemas.microsoft.com/office/drawing/2014/main" id="{8139E389-98FB-4ADD-9D90-7D5928BBDCB2}"/>
                  </a:ext>
                </a:extLst>
              </p:cNvPr>
              <p:cNvSpPr txBox="1"/>
              <p:nvPr/>
            </p:nvSpPr>
            <p:spPr>
              <a:xfrm>
                <a:off x="6650966" y="2967643"/>
                <a:ext cx="431321" cy="338554"/>
              </a:xfrm>
              <a:prstGeom prst="rect">
                <a:avLst/>
              </a:prstGeom>
              <a:noFill/>
              <a:ln>
                <a:solidFill>
                  <a:schemeClr val="tx1"/>
                </a:solidFill>
              </a:ln>
            </p:spPr>
            <p:txBody>
              <a:bodyPr wrap="square" rtlCol="0">
                <a:spAutoFit/>
              </a:bodyPr>
              <a:lstStyle/>
              <a:p>
                <a:pPr algn="ctr"/>
                <a:r>
                  <a:rPr lang="en-GB" sz="1600" dirty="0"/>
                  <a:t>37</a:t>
                </a:r>
              </a:p>
            </p:txBody>
          </p:sp>
          <p:sp>
            <p:nvSpPr>
              <p:cNvPr id="108" name="TextBox 107">
                <a:extLst>
                  <a:ext uri="{FF2B5EF4-FFF2-40B4-BE49-F238E27FC236}">
                    <a16:creationId xmlns:a16="http://schemas.microsoft.com/office/drawing/2014/main" id="{53D5A9A2-A2E7-4809-ABEB-1D02988676AD}"/>
                  </a:ext>
                </a:extLst>
              </p:cNvPr>
              <p:cNvSpPr txBox="1"/>
              <p:nvPr/>
            </p:nvSpPr>
            <p:spPr>
              <a:xfrm>
                <a:off x="7142671" y="2967643"/>
                <a:ext cx="431321" cy="338554"/>
              </a:xfrm>
              <a:prstGeom prst="rect">
                <a:avLst/>
              </a:prstGeom>
              <a:noFill/>
              <a:ln>
                <a:solidFill>
                  <a:schemeClr val="tx1"/>
                </a:solidFill>
              </a:ln>
            </p:spPr>
            <p:txBody>
              <a:bodyPr wrap="square" rtlCol="0">
                <a:spAutoFit/>
              </a:bodyPr>
              <a:lstStyle/>
              <a:p>
                <a:pPr algn="ctr"/>
                <a:r>
                  <a:rPr lang="en-GB" sz="1600" dirty="0"/>
                  <a:t>38</a:t>
                </a:r>
              </a:p>
            </p:txBody>
          </p:sp>
          <p:sp>
            <p:nvSpPr>
              <p:cNvPr id="109" name="TextBox 108">
                <a:extLst>
                  <a:ext uri="{FF2B5EF4-FFF2-40B4-BE49-F238E27FC236}">
                    <a16:creationId xmlns:a16="http://schemas.microsoft.com/office/drawing/2014/main" id="{A1F2C016-C4C7-43B9-BB50-B924C87B79FF}"/>
                  </a:ext>
                </a:extLst>
              </p:cNvPr>
              <p:cNvSpPr txBox="1"/>
              <p:nvPr/>
            </p:nvSpPr>
            <p:spPr>
              <a:xfrm>
                <a:off x="7634376" y="2967643"/>
                <a:ext cx="431321" cy="338554"/>
              </a:xfrm>
              <a:prstGeom prst="rect">
                <a:avLst/>
              </a:prstGeom>
              <a:noFill/>
              <a:ln>
                <a:solidFill>
                  <a:schemeClr val="tx1"/>
                </a:solidFill>
              </a:ln>
            </p:spPr>
            <p:txBody>
              <a:bodyPr wrap="square" rtlCol="0">
                <a:spAutoFit/>
              </a:bodyPr>
              <a:lstStyle/>
              <a:p>
                <a:pPr algn="ctr"/>
                <a:r>
                  <a:rPr lang="en-GB" sz="1600" dirty="0"/>
                  <a:t>39</a:t>
                </a:r>
              </a:p>
            </p:txBody>
          </p:sp>
          <p:sp>
            <p:nvSpPr>
              <p:cNvPr id="110" name="TextBox 109">
                <a:extLst>
                  <a:ext uri="{FF2B5EF4-FFF2-40B4-BE49-F238E27FC236}">
                    <a16:creationId xmlns:a16="http://schemas.microsoft.com/office/drawing/2014/main" id="{71FD25E7-B27B-429F-A92B-5B977960E753}"/>
                  </a:ext>
                </a:extLst>
              </p:cNvPr>
              <p:cNvSpPr txBox="1"/>
              <p:nvPr/>
            </p:nvSpPr>
            <p:spPr>
              <a:xfrm>
                <a:off x="8126081" y="5511857"/>
                <a:ext cx="478169" cy="307777"/>
              </a:xfrm>
              <a:prstGeom prst="rect">
                <a:avLst/>
              </a:prstGeom>
              <a:noFill/>
              <a:ln>
                <a:solidFill>
                  <a:schemeClr val="tx1"/>
                </a:solidFill>
              </a:ln>
            </p:spPr>
            <p:txBody>
              <a:bodyPr wrap="square" rtlCol="0">
                <a:spAutoFit/>
              </a:bodyPr>
              <a:lstStyle/>
              <a:p>
                <a:pPr algn="ctr"/>
                <a:r>
                  <a:rPr lang="en-GB" sz="1400" dirty="0"/>
                  <a:t>100</a:t>
                </a:r>
              </a:p>
            </p:txBody>
          </p:sp>
        </p:grpSp>
        <p:sp>
          <p:nvSpPr>
            <p:cNvPr id="5" name="Rectangle 4">
              <a:extLst>
                <a:ext uri="{FF2B5EF4-FFF2-40B4-BE49-F238E27FC236}">
                  <a16:creationId xmlns:a16="http://schemas.microsoft.com/office/drawing/2014/main" id="{5481A6A6-D3F0-40A1-9491-CA471AE0E0DD}"/>
                </a:ext>
              </a:extLst>
            </p:cNvPr>
            <p:cNvSpPr/>
            <p:nvPr/>
          </p:nvSpPr>
          <p:spPr>
            <a:xfrm>
              <a:off x="3562710" y="1644401"/>
              <a:ext cx="5024288" cy="4273321"/>
            </a:xfrm>
            <a:prstGeom prst="rect">
              <a:avLst/>
            </a:prstGeom>
            <a:noFill/>
            <a:ln w="28575">
              <a:solidFill>
                <a:srgbClr val="0079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12" name="Table 111">
            <a:extLst>
              <a:ext uri="{FF2B5EF4-FFF2-40B4-BE49-F238E27FC236}">
                <a16:creationId xmlns:a16="http://schemas.microsoft.com/office/drawing/2014/main" id="{4DEAE861-8530-482A-A3CD-36AC92EBFD9F}"/>
              </a:ext>
            </a:extLst>
          </p:cNvPr>
          <p:cNvGraphicFramePr>
            <a:graphicFrameLocks noGrp="1"/>
          </p:cNvGraphicFramePr>
          <p:nvPr>
            <p:extLst>
              <p:ext uri="{D42A27DB-BD31-4B8C-83A1-F6EECF244321}">
                <p14:modId xmlns:p14="http://schemas.microsoft.com/office/powerpoint/2010/main" val="485095956"/>
              </p:ext>
            </p:extLst>
          </p:nvPr>
        </p:nvGraphicFramePr>
        <p:xfrm>
          <a:off x="635486" y="4313124"/>
          <a:ext cx="2702938" cy="1225430"/>
        </p:xfrm>
        <a:graphic>
          <a:graphicData uri="http://schemas.openxmlformats.org/drawingml/2006/table">
            <a:tbl>
              <a:tblPr firstRow="1" bandRow="1">
                <a:tableStyleId>{5C22544A-7EE6-4342-B048-85BDC9FD1C3A}</a:tableStyleId>
              </a:tblPr>
              <a:tblGrid>
                <a:gridCol w="1351469">
                  <a:extLst>
                    <a:ext uri="{9D8B030D-6E8A-4147-A177-3AD203B41FA5}">
                      <a16:colId xmlns:a16="http://schemas.microsoft.com/office/drawing/2014/main" val="2493361202"/>
                    </a:ext>
                  </a:extLst>
                </a:gridCol>
                <a:gridCol w="1351469">
                  <a:extLst>
                    <a:ext uri="{9D8B030D-6E8A-4147-A177-3AD203B41FA5}">
                      <a16:colId xmlns:a16="http://schemas.microsoft.com/office/drawing/2014/main" val="732509339"/>
                    </a:ext>
                  </a:extLst>
                </a:gridCol>
              </a:tblGrid>
              <a:tr h="612715">
                <a:tc>
                  <a:txBody>
                    <a:bodyPr/>
                    <a:lstStyle/>
                    <a:p>
                      <a:pPr algn="ctr"/>
                      <a:r>
                        <a:rPr lang="en-GB" sz="2800" b="0" dirty="0">
                          <a:solidFill>
                            <a:schemeClr val="tx1"/>
                          </a:solidFill>
                        </a:rPr>
                        <a:t>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2800" b="0" dirty="0">
                          <a:solidFill>
                            <a:schemeClr val="tx1"/>
                          </a:solidFill>
                        </a:rPr>
                        <a:t>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16883175"/>
                  </a:ext>
                </a:extLst>
              </a:tr>
              <a:tr h="612715">
                <a:tc>
                  <a:txBody>
                    <a:bodyPr/>
                    <a:lstStyle/>
                    <a:p>
                      <a:pPr algn="ctr"/>
                      <a:r>
                        <a:rPr lang="en-GB" sz="2800" b="0" dirty="0">
                          <a:solidFill>
                            <a:schemeClr val="tx1"/>
                          </a:solidFill>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2800" b="0" dirty="0">
                          <a:solidFill>
                            <a:schemeClr val="tx1"/>
                          </a:solidFill>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683814"/>
                  </a:ext>
                </a:extLst>
              </a:tr>
            </a:tbl>
          </a:graphicData>
        </a:graphic>
      </p:graphicFrame>
      <p:grpSp>
        <p:nvGrpSpPr>
          <p:cNvPr id="121" name="Group 120">
            <a:extLst>
              <a:ext uri="{FF2B5EF4-FFF2-40B4-BE49-F238E27FC236}">
                <a16:creationId xmlns:a16="http://schemas.microsoft.com/office/drawing/2014/main" id="{2CFF65DD-C3FE-4477-AF5C-0A3B716D11F8}"/>
              </a:ext>
            </a:extLst>
          </p:cNvPr>
          <p:cNvGrpSpPr/>
          <p:nvPr/>
        </p:nvGrpSpPr>
        <p:grpSpPr>
          <a:xfrm>
            <a:off x="625419" y="4304872"/>
            <a:ext cx="2713004" cy="1233547"/>
            <a:chOff x="625419" y="4304872"/>
            <a:chExt cx="2713004" cy="1233547"/>
          </a:xfrm>
        </p:grpSpPr>
        <p:grpSp>
          <p:nvGrpSpPr>
            <p:cNvPr id="119" name="Group 118">
              <a:extLst>
                <a:ext uri="{FF2B5EF4-FFF2-40B4-BE49-F238E27FC236}">
                  <a16:creationId xmlns:a16="http://schemas.microsoft.com/office/drawing/2014/main" id="{3094222B-6C83-49E9-9977-8D33D65667B0}"/>
                </a:ext>
              </a:extLst>
            </p:cNvPr>
            <p:cNvGrpSpPr/>
            <p:nvPr/>
          </p:nvGrpSpPr>
          <p:grpSpPr>
            <a:xfrm>
              <a:off x="1975449" y="4304872"/>
              <a:ext cx="1362974" cy="622863"/>
              <a:chOff x="1975449" y="4630624"/>
              <a:chExt cx="1362974" cy="622863"/>
            </a:xfrm>
          </p:grpSpPr>
          <p:sp>
            <p:nvSpPr>
              <p:cNvPr id="113" name="Rectangle 112">
                <a:extLst>
                  <a:ext uri="{FF2B5EF4-FFF2-40B4-BE49-F238E27FC236}">
                    <a16:creationId xmlns:a16="http://schemas.microsoft.com/office/drawing/2014/main" id="{6FA7B587-B35D-4CC4-B211-9DB3D67AA355}"/>
                  </a:ext>
                </a:extLst>
              </p:cNvPr>
              <p:cNvSpPr/>
              <p:nvPr/>
            </p:nvSpPr>
            <p:spPr>
              <a:xfrm>
                <a:off x="1975449" y="4630624"/>
                <a:ext cx="1362974" cy="622863"/>
              </a:xfrm>
              <a:prstGeom prst="rect">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TextBox 115">
                <a:extLst>
                  <a:ext uri="{FF2B5EF4-FFF2-40B4-BE49-F238E27FC236}">
                    <a16:creationId xmlns:a16="http://schemas.microsoft.com/office/drawing/2014/main" id="{1E135961-8C57-4E3C-89A5-D40CD60D7D6D}"/>
                  </a:ext>
                </a:extLst>
              </p:cNvPr>
              <p:cNvSpPr txBox="1"/>
              <p:nvPr/>
            </p:nvSpPr>
            <p:spPr>
              <a:xfrm>
                <a:off x="2229925" y="4687083"/>
                <a:ext cx="854021" cy="523220"/>
              </a:xfrm>
              <a:prstGeom prst="rect">
                <a:avLst/>
              </a:prstGeom>
              <a:noFill/>
            </p:spPr>
            <p:txBody>
              <a:bodyPr wrap="square" rtlCol="0">
                <a:spAutoFit/>
              </a:bodyPr>
              <a:lstStyle/>
              <a:p>
                <a:pPr algn="ctr"/>
                <a:r>
                  <a:rPr lang="en-GB" sz="2800" b="1" dirty="0">
                    <a:solidFill>
                      <a:schemeClr val="bg1"/>
                    </a:solidFill>
                  </a:rPr>
                  <a:t>88</a:t>
                </a:r>
                <a:endParaRPr lang="en-GB" b="1" dirty="0">
                  <a:solidFill>
                    <a:schemeClr val="bg1"/>
                  </a:solidFill>
                </a:endParaRPr>
              </a:p>
            </p:txBody>
          </p:sp>
        </p:grpSp>
        <p:grpSp>
          <p:nvGrpSpPr>
            <p:cNvPr id="118" name="Group 117">
              <a:extLst>
                <a:ext uri="{FF2B5EF4-FFF2-40B4-BE49-F238E27FC236}">
                  <a16:creationId xmlns:a16="http://schemas.microsoft.com/office/drawing/2014/main" id="{93F53294-EC66-4E61-BE09-AA3505C34B57}"/>
                </a:ext>
              </a:extLst>
            </p:cNvPr>
            <p:cNvGrpSpPr/>
            <p:nvPr/>
          </p:nvGrpSpPr>
          <p:grpSpPr>
            <a:xfrm>
              <a:off x="625419" y="4915556"/>
              <a:ext cx="1362974" cy="622863"/>
              <a:chOff x="625419" y="5241308"/>
              <a:chExt cx="1362974" cy="622863"/>
            </a:xfrm>
          </p:grpSpPr>
          <p:sp>
            <p:nvSpPr>
              <p:cNvPr id="114" name="Rectangle 113">
                <a:extLst>
                  <a:ext uri="{FF2B5EF4-FFF2-40B4-BE49-F238E27FC236}">
                    <a16:creationId xmlns:a16="http://schemas.microsoft.com/office/drawing/2014/main" id="{124D802C-7AFF-4A0C-8780-049F472BBE0E}"/>
                  </a:ext>
                </a:extLst>
              </p:cNvPr>
              <p:cNvSpPr/>
              <p:nvPr/>
            </p:nvSpPr>
            <p:spPr>
              <a:xfrm>
                <a:off x="625419" y="5241308"/>
                <a:ext cx="1362974" cy="622863"/>
              </a:xfrm>
              <a:prstGeom prst="rect">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TextBox 116">
                <a:extLst>
                  <a:ext uri="{FF2B5EF4-FFF2-40B4-BE49-F238E27FC236}">
                    <a16:creationId xmlns:a16="http://schemas.microsoft.com/office/drawing/2014/main" id="{0F02BA44-D63C-4145-B550-B255AAF5AC34}"/>
                  </a:ext>
                </a:extLst>
              </p:cNvPr>
              <p:cNvSpPr txBox="1"/>
              <p:nvPr/>
            </p:nvSpPr>
            <p:spPr>
              <a:xfrm>
                <a:off x="879895" y="5291129"/>
                <a:ext cx="854021" cy="523220"/>
              </a:xfrm>
              <a:prstGeom prst="rect">
                <a:avLst/>
              </a:prstGeom>
              <a:noFill/>
            </p:spPr>
            <p:txBody>
              <a:bodyPr wrap="square" rtlCol="0">
                <a:spAutoFit/>
              </a:bodyPr>
              <a:lstStyle/>
              <a:p>
                <a:pPr algn="ctr"/>
                <a:r>
                  <a:rPr lang="en-GB" sz="2800" b="1" dirty="0">
                    <a:solidFill>
                      <a:schemeClr val="bg1"/>
                    </a:solidFill>
                  </a:rPr>
                  <a:t>52</a:t>
                </a:r>
                <a:endParaRPr lang="en-GB" b="1" dirty="0">
                  <a:solidFill>
                    <a:schemeClr val="bg1"/>
                  </a:solidFill>
                </a:endParaRPr>
              </a:p>
            </p:txBody>
          </p:sp>
        </p:grpSp>
      </p:grpSp>
    </p:spTree>
    <p:extLst>
      <p:ext uri="{BB962C8B-B14F-4D97-AF65-F5344CB8AC3E}">
        <p14:creationId xmlns:p14="http://schemas.microsoft.com/office/powerpoint/2010/main" val="419513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12"/>
                                        </p:tgtEl>
                                        <p:attrNameLst>
                                          <p:attrName>style.visibility</p:attrName>
                                        </p:attrNameLst>
                                      </p:cBhvr>
                                      <p:to>
                                        <p:strVal val="visible"/>
                                      </p:to>
                                    </p:set>
                                    <p:animEffect transition="in" filter="fade">
                                      <p:cBhvr>
                                        <p:cTn id="10" dur="500"/>
                                        <p:tgtEl>
                                          <p:spTgt spid="1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1"/>
                                        </p:tgtEl>
                                        <p:attrNameLst>
                                          <p:attrName>style.visibility</p:attrName>
                                        </p:attrNameLst>
                                      </p:cBhvr>
                                      <p:to>
                                        <p:strVal val="visible"/>
                                      </p:to>
                                    </p:set>
                                    <p:animEffect transition="in" filter="fade">
                                      <p:cBhvr>
                                        <p:cTn id="15"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C3F129B-2D47-483A-A90C-799D2C477CF6}"/>
              </a:ext>
            </a:extLst>
          </p:cNvPr>
          <p:cNvSpPr/>
          <p:nvPr/>
        </p:nvSpPr>
        <p:spPr>
          <a:xfrm>
            <a:off x="4563663" y="1819414"/>
            <a:ext cx="3824688" cy="4273409"/>
          </a:xfrm>
          <a:prstGeom prst="rect">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55650" y="1822827"/>
            <a:ext cx="3816349" cy="4269997"/>
          </a:xfrm>
          <a:prstGeom prst="rect">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49" y="1364071"/>
            <a:ext cx="7632701" cy="458757"/>
          </a:xfrm>
          <a:prstGeom prst="rect">
            <a:avLst/>
          </a:prstGeom>
          <a:solidFill>
            <a:srgbClr val="C7E8FD"/>
          </a:solidFill>
        </p:spPr>
        <p:txBody>
          <a:bodyPr wrap="square" lIns="72000" tIns="72000" rIns="72000" bIns="108000">
            <a:spAutoFit/>
          </a:bodyPr>
          <a:lstStyle/>
          <a:p>
            <a:pPr algn="ctr"/>
            <a:r>
              <a:rPr lang="en-GB" dirty="0"/>
              <a:t>Dive in by completing your own activity!</a:t>
            </a:r>
          </a:p>
        </p:txBody>
      </p:sp>
      <p:pic>
        <p:nvPicPr>
          <p:cNvPr id="6" name="Picture 5">
            <a:extLst>
              <a:ext uri="{FF2B5EF4-FFF2-40B4-BE49-F238E27FC236}">
                <a16:creationId xmlns:a16="http://schemas.microsoft.com/office/drawing/2014/main" id="{61B74EBF-AD1B-4DC1-AB71-6B21B868FC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55" t="500" r="27421" b="1"/>
          <a:stretch/>
        </p:blipFill>
        <p:spPr>
          <a:xfrm>
            <a:off x="755650" y="1819415"/>
            <a:ext cx="3818059" cy="4273409"/>
          </a:xfrm>
          <a:prstGeom prst="rect">
            <a:avLst/>
          </a:prstGeom>
        </p:spPr>
      </p:pic>
      <p:pic>
        <p:nvPicPr>
          <p:cNvPr id="21" name="Picture 20">
            <a:extLst>
              <a:ext uri="{FF2B5EF4-FFF2-40B4-BE49-F238E27FC236}">
                <a16:creationId xmlns:a16="http://schemas.microsoft.com/office/drawing/2014/main" id="{23B3C386-037D-47BC-B81B-E45DB0C567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2300" y="2033107"/>
            <a:ext cx="2721736" cy="3849436"/>
          </a:xfrm>
          <a:prstGeom prst="rect">
            <a:avLst/>
          </a:prstGeom>
          <a:effectLst>
            <a:outerShdw blurRad="63500" sx="102000" sy="102000" algn="ctr" rotWithShape="0">
              <a:prstClr val="black">
                <a:alpha val="20000"/>
              </a:prstClr>
            </a:outerShdw>
          </a:effectLst>
        </p:spPr>
      </p:pic>
      <p:pic>
        <p:nvPicPr>
          <p:cNvPr id="23" name="Picture 22">
            <a:extLst>
              <a:ext uri="{FF2B5EF4-FFF2-40B4-BE49-F238E27FC236}">
                <a16:creationId xmlns:a16="http://schemas.microsoft.com/office/drawing/2014/main" id="{A410F3B9-A120-4B78-B8FC-DBBE2542D0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4426" y="2033107"/>
            <a:ext cx="2722090" cy="3849436"/>
          </a:xfrm>
          <a:prstGeom prst="rect">
            <a:avLst/>
          </a:prstGeom>
          <a:effectLst>
            <a:outerShdw blurRad="63500" sx="102000" sy="102000" algn="ctr" rotWithShape="0">
              <a:prstClr val="black">
                <a:alpha val="20000"/>
              </a:prstClr>
            </a:outerShdw>
          </a:effectLst>
        </p:spPr>
      </p:pic>
      <p:sp>
        <p:nvSpPr>
          <p:cNvPr id="14" name="Rectangle 13"/>
          <p:cNvSpPr/>
          <p:nvPr/>
        </p:nvSpPr>
        <p:spPr>
          <a:xfrm>
            <a:off x="445574" y="702863"/>
            <a:ext cx="1685230"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Multiply by 4</a:t>
            </a:r>
            <a:endParaRPr lang="en-GB" sz="1600" b="1" dirty="0">
              <a:solidFill>
                <a:schemeClr val="bg1"/>
              </a:solidFill>
            </a:endParaRPr>
          </a:p>
        </p:txBody>
      </p:sp>
      <p:pic>
        <p:nvPicPr>
          <p:cNvPr id="12" name="Picture 11">
            <a:extLst>
              <a:ext uri="{FF2B5EF4-FFF2-40B4-BE49-F238E27FC236}">
                <a16:creationId xmlns:a16="http://schemas.microsoft.com/office/drawing/2014/main" id="{3F5F8248-7977-407D-A97E-21E6353FC4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5821">
            <a:off x="1044175" y="2252238"/>
            <a:ext cx="1359582" cy="1922649"/>
          </a:xfrm>
          <a:prstGeom prst="rect">
            <a:avLst/>
          </a:prstGeom>
          <a:effectLst>
            <a:outerShdw blurRad="63500" sx="102000" sy="102000" algn="ctr" rotWithShape="0">
              <a:prstClr val="black">
                <a:alpha val="20000"/>
              </a:prstClr>
            </a:outerShdw>
          </a:effectLst>
        </p:spPr>
      </p:pic>
      <p:pic>
        <p:nvPicPr>
          <p:cNvPr id="7" name="Picture 6">
            <a:extLst>
              <a:ext uri="{FF2B5EF4-FFF2-40B4-BE49-F238E27FC236}">
                <a16:creationId xmlns:a16="http://schemas.microsoft.com/office/drawing/2014/main" id="{D45AD02D-E171-4F95-AA00-47D7EDB09CF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0031"/>
          <a:stretch/>
        </p:blipFill>
        <p:spPr>
          <a:xfrm rot="1563728">
            <a:off x="2587844" y="2993434"/>
            <a:ext cx="633446" cy="1792941"/>
          </a:xfrm>
          <a:prstGeom prst="rect">
            <a:avLst/>
          </a:prstGeom>
        </p:spPr>
      </p:pic>
      <p:pic>
        <p:nvPicPr>
          <p:cNvPr id="22" name="Boy Writing">
            <a:extLst>
              <a:ext uri="{FF2B5EF4-FFF2-40B4-BE49-F238E27FC236}">
                <a16:creationId xmlns:a16="http://schemas.microsoft.com/office/drawing/2014/main" id="{59E92074-8F0A-4A38-87B2-6E07FF3C8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76" t="622" r="32362"/>
          <a:stretch/>
        </p:blipFill>
        <p:spPr>
          <a:xfrm>
            <a:off x="755649" y="1928693"/>
            <a:ext cx="4038155" cy="4164130"/>
          </a:xfrm>
          <a:prstGeom prst="rect">
            <a:avLst/>
          </a:prstGeom>
        </p:spPr>
      </p:pic>
    </p:spTree>
    <p:extLst>
      <p:ext uri="{BB962C8B-B14F-4D97-AF65-F5344CB8AC3E}">
        <p14:creationId xmlns:p14="http://schemas.microsoft.com/office/powerpoint/2010/main" val="177127248"/>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astery PowerPoint Template" id="{43689DF9-D287-432E-9F40-D237B819A1A7}" vid="{5144CDE6-24FE-4389-99E0-1DDC4C0A7B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Mastery PowerPoint Template</Template>
  <TotalTime>206</TotalTime>
  <Words>518</Words>
  <Application>Microsoft Office PowerPoint</Application>
  <PresentationFormat>On-screen Show (4:3)</PresentationFormat>
  <Paragraphs>195</Paragraphs>
  <Slides>11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Twinkl</vt:lpstr>
      <vt:lpstr>Tuffy-TTF</vt:lpstr>
      <vt:lpstr>Times New Roman</vt:lpstr>
      <vt:lpstr>Kalam</vt:lpstr>
      <vt:lpstr>Calibri</vt:lpstr>
      <vt:lpstr>Tuffy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Ward</dc:creator>
  <cp:lastModifiedBy>Martin Ward</cp:lastModifiedBy>
  <cp:revision>27</cp:revision>
  <dcterms:created xsi:type="dcterms:W3CDTF">2019-10-23T14:41:26Z</dcterms:created>
  <dcterms:modified xsi:type="dcterms:W3CDTF">2019-11-01T14:57:12Z</dcterms:modified>
</cp:coreProperties>
</file>